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92E1-D2C9-4F49-9763-C550AA1D504B}" type="datetimeFigureOut">
              <a:rPr lang="zh-CN" altLang="en-US" smtClean="0"/>
              <a:t>2023/2/5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F3CA-53FE-4F30-B5C5-F1124BE72D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999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92E1-D2C9-4F49-9763-C550AA1D504B}" type="datetimeFigureOut">
              <a:rPr lang="zh-CN" altLang="en-US" smtClean="0"/>
              <a:t>2023/2/5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F3CA-53FE-4F30-B5C5-F1124BE72D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913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92E1-D2C9-4F49-9763-C550AA1D504B}" type="datetimeFigureOut">
              <a:rPr lang="zh-CN" altLang="en-US" smtClean="0"/>
              <a:t>2023/2/5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F3CA-53FE-4F30-B5C5-F1124BE72D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070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92E1-D2C9-4F49-9763-C550AA1D504B}" type="datetimeFigureOut">
              <a:rPr lang="zh-CN" altLang="en-US" smtClean="0"/>
              <a:t>2023/2/5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F3CA-53FE-4F30-B5C5-F1124BE72D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61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92E1-D2C9-4F49-9763-C550AA1D504B}" type="datetimeFigureOut">
              <a:rPr lang="zh-CN" altLang="en-US" smtClean="0"/>
              <a:t>2023/2/5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F3CA-53FE-4F30-B5C5-F1124BE72D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1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92E1-D2C9-4F49-9763-C550AA1D504B}" type="datetimeFigureOut">
              <a:rPr lang="zh-CN" altLang="en-US" smtClean="0"/>
              <a:t>2023/2/5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F3CA-53FE-4F30-B5C5-F1124BE72D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438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92E1-D2C9-4F49-9763-C550AA1D504B}" type="datetimeFigureOut">
              <a:rPr lang="zh-CN" altLang="en-US" smtClean="0"/>
              <a:t>2023/2/5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F3CA-53FE-4F30-B5C5-F1124BE72D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359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92E1-D2C9-4F49-9763-C550AA1D504B}" type="datetimeFigureOut">
              <a:rPr lang="zh-CN" altLang="en-US" smtClean="0"/>
              <a:t>2023/2/5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F3CA-53FE-4F30-B5C5-F1124BE72D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152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92E1-D2C9-4F49-9763-C550AA1D504B}" type="datetimeFigureOut">
              <a:rPr lang="zh-CN" altLang="en-US" smtClean="0"/>
              <a:t>2023/2/5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F3CA-53FE-4F30-B5C5-F1124BE72D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069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92E1-D2C9-4F49-9763-C550AA1D504B}" type="datetimeFigureOut">
              <a:rPr lang="zh-CN" altLang="en-US" smtClean="0"/>
              <a:t>2023/2/5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F3CA-53FE-4F30-B5C5-F1124BE72D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20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92E1-D2C9-4F49-9763-C550AA1D504B}" type="datetimeFigureOut">
              <a:rPr lang="zh-CN" altLang="en-US" smtClean="0"/>
              <a:t>2023/2/5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F3CA-53FE-4F30-B5C5-F1124BE72D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118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192E1-D2C9-4F49-9763-C550AA1D504B}" type="datetimeFigureOut">
              <a:rPr lang="zh-CN" altLang="en-US" smtClean="0"/>
              <a:t>2023/2/5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FF3CA-53FE-4F30-B5C5-F1124BE72D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511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161" y="1512411"/>
            <a:ext cx="7351926" cy="432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101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0" y="3314698"/>
            <a:ext cx="5618285" cy="18958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90146" y="246185"/>
            <a:ext cx="209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上传头像图片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22" y="821348"/>
            <a:ext cx="5177571" cy="21827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174" y="677008"/>
            <a:ext cx="4967724" cy="234974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2795" y="3174023"/>
            <a:ext cx="4661744" cy="352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278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</Words>
  <Application>Microsoft Office PowerPoint</Application>
  <PresentationFormat>宽屏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5</cp:revision>
  <dcterms:created xsi:type="dcterms:W3CDTF">2023-02-05T03:04:40Z</dcterms:created>
  <dcterms:modified xsi:type="dcterms:W3CDTF">2023-02-05T03:39:33Z</dcterms:modified>
</cp:coreProperties>
</file>