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1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8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8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6508-790E-42F1-8EB9-2B415F00CD60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41AE-44C7-4848-AF93-341FDCA1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721"/>
            <a:ext cx="12192000" cy="53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5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74"/>
            <a:ext cx="12192000" cy="57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8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79"/>
            <a:ext cx="12192000" cy="64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099" y="167026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MQ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的技术选型关注点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47550"/>
            <a:ext cx="9094957" cy="63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3337"/>
            <a:ext cx="105346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6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2023-02-05T12:52:15Z</dcterms:created>
  <dcterms:modified xsi:type="dcterms:W3CDTF">2023-02-05T13:04:15Z</dcterms:modified>
</cp:coreProperties>
</file>