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2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0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8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8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5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7F56-0EE3-4D5A-9954-29695942573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0665-7527-4262-8EB4-DDB1F568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"/>
            <a:ext cx="12192000" cy="68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09"/>
            <a:ext cx="12192000" cy="681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8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67" y="1407502"/>
            <a:ext cx="4978716" cy="38854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21" y="1408967"/>
            <a:ext cx="4829481" cy="38664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8408" y="492369"/>
            <a:ext cx="296300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45323" y="5618285"/>
            <a:ext cx="1415562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21514" y="5594839"/>
            <a:ext cx="1415562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消费者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69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340"/>
            <a:ext cx="12192000" cy="50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47850"/>
            <a:ext cx="8343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38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Office PowerPoint</Application>
  <PresentationFormat>宽屏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15</cp:revision>
  <dcterms:created xsi:type="dcterms:W3CDTF">2023-02-11T13:03:16Z</dcterms:created>
  <dcterms:modified xsi:type="dcterms:W3CDTF">2023-02-11T14:42:45Z</dcterms:modified>
</cp:coreProperties>
</file>