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1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0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9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9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1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9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6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73E9-8021-4AD3-B9C2-833A329C1AA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C01E-6A9A-4000-906D-99187B01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4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571625"/>
            <a:ext cx="93535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5" y="291977"/>
            <a:ext cx="4257675" cy="752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2" y="1155823"/>
            <a:ext cx="6847010" cy="15068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7" y="2798518"/>
            <a:ext cx="5391150" cy="733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1497"/>
            <a:ext cx="12192000" cy="28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6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363"/>
            <a:ext cx="12192000" cy="7916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38950" cy="1800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3" y="2958600"/>
            <a:ext cx="7112977" cy="35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4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6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6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82"/>
            <a:ext cx="12192000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5" y="512152"/>
            <a:ext cx="7086600" cy="3143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2030" y="131885"/>
            <a:ext cx="184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见文档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0" y="3765673"/>
            <a:ext cx="5000625" cy="50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26" y="4280756"/>
            <a:ext cx="8666652" cy="17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17" y="3607411"/>
            <a:ext cx="7743825" cy="733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1" y="250581"/>
            <a:ext cx="5686425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23" y="4345598"/>
            <a:ext cx="10134600" cy="1085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40" y="5437977"/>
            <a:ext cx="7791083" cy="13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4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08"/>
            <a:ext cx="6934200" cy="259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0890"/>
            <a:ext cx="12192000" cy="17592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9354" y="2567354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节点处于启动状态再复制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76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8598" cy="18619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46397"/>
            <a:ext cx="5301763" cy="6616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885"/>
            <a:ext cx="9972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5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84"/>
            <a:ext cx="5972175" cy="2219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" y="2324833"/>
            <a:ext cx="7460640" cy="13674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4" y="3730870"/>
            <a:ext cx="7470531" cy="17498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41" y="5791933"/>
            <a:ext cx="987742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997" y="4954831"/>
            <a:ext cx="3533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2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Office PowerPoint</Application>
  <PresentationFormat>宽屏</PresentationFormat>
  <Paragraphs>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34</cp:revision>
  <dcterms:created xsi:type="dcterms:W3CDTF">2023-02-12T15:05:17Z</dcterms:created>
  <dcterms:modified xsi:type="dcterms:W3CDTF">2023-02-12T15:35:01Z</dcterms:modified>
</cp:coreProperties>
</file>