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4" r:id="rId8"/>
    <p:sldId id="265" r:id="rId9"/>
    <p:sldId id="258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6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7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3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4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F04B-A393-42E5-BB8A-63CD9E113F0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E3DC-3655-4B97-A7BA-789AAD7AF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9" y="672977"/>
            <a:ext cx="11420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7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7" y="550619"/>
            <a:ext cx="6054237" cy="29259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1613" y="265471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47" y="641838"/>
            <a:ext cx="3884776" cy="37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338137"/>
            <a:ext cx="117252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814387"/>
            <a:ext cx="114776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519112"/>
            <a:ext cx="121062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595312"/>
            <a:ext cx="100298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389"/>
            <a:ext cx="12192000" cy="49652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865"/>
            <a:ext cx="12192000" cy="58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69" y="395654"/>
            <a:ext cx="310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新建工程 </a:t>
            </a:r>
            <a:r>
              <a:rPr lang="en-US" altLang="zh-CN" dirty="0" smtClean="0"/>
              <a:t>rabbit-producer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7" y="914330"/>
            <a:ext cx="7031421" cy="55919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1261" y="861646"/>
            <a:ext cx="12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POM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51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369" y="395654"/>
            <a:ext cx="310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新建工程 </a:t>
            </a:r>
            <a:r>
              <a:rPr lang="en-US" altLang="zh-CN" dirty="0"/>
              <a:t>rabbit-consumer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01261" y="861646"/>
            <a:ext cx="12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POM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06" y="862697"/>
            <a:ext cx="5362342" cy="57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8689"/>
            <a:ext cx="9056077" cy="1688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8229"/>
            <a:ext cx="8215313" cy="1847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1" y="79594"/>
            <a:ext cx="4516682" cy="28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宽屏</PresentationFormat>
  <Paragraphs>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18</cp:revision>
  <dcterms:created xsi:type="dcterms:W3CDTF">2023-02-12T15:36:23Z</dcterms:created>
  <dcterms:modified xsi:type="dcterms:W3CDTF">2023-02-12T16:20:15Z</dcterms:modified>
</cp:coreProperties>
</file>