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1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3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5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4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0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2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EAD8-BF6E-46E2-BB32-F1486C7ED739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A77A-6CAE-479B-93F9-11C63B7F1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3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52612"/>
            <a:ext cx="10287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5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1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31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40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63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800100"/>
            <a:ext cx="117252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447675"/>
            <a:ext cx="112299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514350"/>
            <a:ext cx="11830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6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28625"/>
            <a:ext cx="9715500" cy="6000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4" y="4520059"/>
            <a:ext cx="5629275" cy="16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0487"/>
            <a:ext cx="120396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819150"/>
            <a:ext cx="9210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63408" cy="31635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9869"/>
            <a:ext cx="6137032" cy="30685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72" y="61546"/>
            <a:ext cx="6011328" cy="23387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388" y="3283946"/>
            <a:ext cx="5662612" cy="839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762" y="4534269"/>
            <a:ext cx="5747238" cy="12617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09592" y="4167554"/>
            <a:ext cx="170570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8080</a:t>
            </a:r>
            <a:r>
              <a:rPr lang="zh-CN" altLang="en-US" dirty="0" smtClean="0"/>
              <a:t>服务加锁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24599" y="5911361"/>
            <a:ext cx="440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8081</a:t>
            </a:r>
            <a:r>
              <a:rPr lang="zh-CN" altLang="en-US" dirty="0" smtClean="0"/>
              <a:t>服务等待，只进入方法不进入锁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30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46" y="36924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基于分布式锁解决定时任务重复问题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40777"/>
            <a:ext cx="9753600" cy="5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6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宽屏</PresentationFormat>
  <Paragraphs>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2023-02-20T15:41:41Z</dcterms:created>
  <dcterms:modified xsi:type="dcterms:W3CDTF">2023-02-26T08:51:00Z</dcterms:modified>
</cp:coreProperties>
</file>