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0" r:id="rId11"/>
    <p:sldId id="261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3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7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5473-DD90-4BB2-9534-DB78BAE670F1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0714-AF62-42A1-ABA9-987CF5560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24012"/>
            <a:ext cx="9686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723900"/>
            <a:ext cx="11144250" cy="541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575" y="2778369"/>
            <a:ext cx="2032624" cy="21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681037"/>
            <a:ext cx="121824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7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12" y="813655"/>
            <a:ext cx="8801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8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57237"/>
            <a:ext cx="9696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433512"/>
            <a:ext cx="81534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67" y="989500"/>
            <a:ext cx="8543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04812"/>
            <a:ext cx="8953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1350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2088088"/>
            <a:ext cx="7147779" cy="4019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070" y="2743199"/>
            <a:ext cx="3575696" cy="33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552450"/>
            <a:ext cx="91154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556"/>
            <a:ext cx="12192000" cy="56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25</cp:revision>
  <dcterms:created xsi:type="dcterms:W3CDTF">2023-02-26T15:51:20Z</dcterms:created>
  <dcterms:modified xsi:type="dcterms:W3CDTF">2023-02-26T16:04:03Z</dcterms:modified>
</cp:coreProperties>
</file>