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3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6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53E-7538-4801-AE7B-86FE83D9DD7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3B1A-1AD1-4EB6-A967-065940B6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7408" cy="1199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52" y="1065701"/>
            <a:ext cx="97726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71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61987"/>
            <a:ext cx="108870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57187"/>
            <a:ext cx="6410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60" y="392356"/>
            <a:ext cx="8543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6123" cy="20613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849"/>
            <a:ext cx="7260248" cy="29821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0765"/>
            <a:ext cx="8554915" cy="22434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8007" y="96715"/>
            <a:ext cx="1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351" y="4053254"/>
            <a:ext cx="6874156" cy="10363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734" y="5171343"/>
            <a:ext cx="5753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7569" cy="43798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86" y="4325815"/>
            <a:ext cx="5937114" cy="2532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4770" y="0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MyCat</a:t>
            </a:r>
            <a:r>
              <a:rPr lang="zh-CN" altLang="en-US" dirty="0"/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260391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9" y="0"/>
            <a:ext cx="9339261" cy="13904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462"/>
            <a:ext cx="69342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9356"/>
            <a:ext cx="6600825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6365"/>
            <a:ext cx="8509572" cy="3381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93048"/>
            <a:ext cx="4686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842738" cy="3558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5442"/>
            <a:ext cx="8943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739"/>
            <a:ext cx="12192000" cy="25671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7754"/>
            <a:ext cx="75152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8250"/>
            <a:ext cx="3333750" cy="1809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935" y="5362575"/>
            <a:ext cx="8105775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083" y="3733870"/>
            <a:ext cx="9734917" cy="12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宽屏</PresentationFormat>
  <Paragraphs>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30</cp:revision>
  <dcterms:created xsi:type="dcterms:W3CDTF">2023-02-26T16:04:48Z</dcterms:created>
  <dcterms:modified xsi:type="dcterms:W3CDTF">2023-02-26T16:38:18Z</dcterms:modified>
</cp:coreProperties>
</file>