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66BE-7825-403A-810E-A414A5C90C38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7E74-6DEF-4618-BB6D-81E1E80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14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66BE-7825-403A-810E-A414A5C90C38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7E74-6DEF-4618-BB6D-81E1E80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46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66BE-7825-403A-810E-A414A5C90C38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7E74-6DEF-4618-BB6D-81E1E80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46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66BE-7825-403A-810E-A414A5C90C38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7E74-6DEF-4618-BB6D-81E1E80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90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66BE-7825-403A-810E-A414A5C90C38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7E74-6DEF-4618-BB6D-81E1E80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20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66BE-7825-403A-810E-A414A5C90C38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7E74-6DEF-4618-BB6D-81E1E80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53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66BE-7825-403A-810E-A414A5C90C38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7E74-6DEF-4618-BB6D-81E1E80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34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66BE-7825-403A-810E-A414A5C90C38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7E74-6DEF-4618-BB6D-81E1E80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1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66BE-7825-403A-810E-A414A5C90C38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7E74-6DEF-4618-BB6D-81E1E80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75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66BE-7825-403A-810E-A414A5C90C38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7E74-6DEF-4618-BB6D-81E1E80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01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66BE-7825-403A-810E-A414A5C90C38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7E74-6DEF-4618-BB6D-81E1E80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30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166BE-7825-403A-810E-A414A5C90C38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7E74-6DEF-4618-BB6D-81E1E80AD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83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95117" y="298911"/>
            <a:ext cx="1699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err="1" smtClean="0">
                <a:solidFill>
                  <a:srgbClr val="1C1F21"/>
                </a:solidFill>
                <a:effectLst/>
                <a:latin typeface="PingFang SC"/>
              </a:rPr>
              <a:t>MySql</a:t>
            </a:r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主从配置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266" y="310661"/>
            <a:ext cx="5448300" cy="1295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561" y="1882863"/>
            <a:ext cx="6072920" cy="424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9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0463"/>
            <a:ext cx="5972175" cy="21145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41839"/>
            <a:ext cx="361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主库</a:t>
            </a:r>
            <a:r>
              <a:rPr lang="en-US" altLang="zh-CN" dirty="0" smtClean="0"/>
              <a:t>131</a:t>
            </a:r>
            <a:r>
              <a:rPr lang="zh-CN" altLang="en-US" dirty="0" smtClean="0"/>
              <a:t>修改数据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8208"/>
            <a:ext cx="8534400" cy="2047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3282462"/>
            <a:ext cx="361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从库</a:t>
            </a:r>
            <a:r>
              <a:rPr lang="en-US" altLang="zh-CN" dirty="0" smtClean="0"/>
              <a:t>130</a:t>
            </a:r>
            <a:r>
              <a:rPr lang="zh-CN" altLang="en-US" dirty="0" smtClean="0"/>
              <a:t>同步修改数据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04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899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315" y="465992"/>
            <a:ext cx="287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131</a:t>
            </a:r>
            <a:r>
              <a:rPr lang="zh-CN" altLang="en-US" dirty="0" smtClean="0"/>
              <a:t>数据库作为主库</a:t>
            </a:r>
            <a:endParaRPr lang="en-US" altLang="zh-CN" dirty="0" smtClean="0"/>
          </a:p>
          <a:p>
            <a:r>
              <a:rPr lang="en-US" altLang="zh-CN" dirty="0" smtClean="0"/>
              <a:t>130</a:t>
            </a:r>
            <a:r>
              <a:rPr lang="zh-CN" altLang="en-US" dirty="0" smtClean="0"/>
              <a:t>数据库作为从库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31" y="1282212"/>
            <a:ext cx="4104177" cy="19682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55" y="3349869"/>
            <a:ext cx="2786485" cy="33059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359" y="631214"/>
            <a:ext cx="4743450" cy="3905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33646" y="184638"/>
            <a:ext cx="188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</a:t>
            </a:r>
            <a:r>
              <a:rPr lang="zh-CN" altLang="en-US" dirty="0" smtClean="0"/>
              <a:t>启</a:t>
            </a:r>
            <a:r>
              <a:rPr lang="en-US" altLang="zh-CN" dirty="0" smtClean="0"/>
              <a:t>MySQL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6246" y="3346424"/>
            <a:ext cx="2849806" cy="333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6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847725"/>
            <a:ext cx="94011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75" y="625719"/>
            <a:ext cx="4955564" cy="195515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3" y="3072545"/>
            <a:ext cx="6553200" cy="1838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9808" y="2672861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创建账号并授权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982" y="975579"/>
            <a:ext cx="4067175" cy="581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3636" y="1679331"/>
            <a:ext cx="4091452" cy="296960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03830" y="565638"/>
            <a:ext cx="262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主库插入数据锁表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7123" y="5502683"/>
            <a:ext cx="6733808" cy="115052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55577" y="5046785"/>
            <a:ext cx="282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主库找到 </a:t>
            </a:r>
            <a:r>
              <a:rPr lang="en-US" altLang="zh-CN" dirty="0" smtClean="0"/>
              <a:t>log-bin </a:t>
            </a:r>
            <a:r>
              <a:rPr lang="zh-CN" altLang="en-US" dirty="0" smtClean="0"/>
              <a:t>的位置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31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17" y="474418"/>
            <a:ext cx="114109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2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22" y="624986"/>
            <a:ext cx="6858733" cy="12631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" y="2516521"/>
            <a:ext cx="7587762" cy="16896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03749"/>
            <a:ext cx="7130562" cy="8346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985604"/>
            <a:ext cx="1800225" cy="333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161969"/>
            <a:ext cx="4222140" cy="578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1514" y="6454904"/>
            <a:ext cx="3297117" cy="4030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5346" y="5966898"/>
            <a:ext cx="3698631" cy="8911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" y="354989"/>
            <a:ext cx="1790700" cy="2571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250" y="2213097"/>
            <a:ext cx="1790700" cy="2571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198077" y="2110154"/>
            <a:ext cx="1951892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导出备份文件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3270" y="4513384"/>
            <a:ext cx="1951892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导入备份文件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558454" y="5562600"/>
            <a:ext cx="1951892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数据同步成功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32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35" y="337404"/>
            <a:ext cx="1790700" cy="257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44" y="600076"/>
            <a:ext cx="4591050" cy="628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71701" y="272562"/>
            <a:ext cx="159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释放锁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51" y="1345223"/>
            <a:ext cx="3574692" cy="28585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601" y="4785565"/>
            <a:ext cx="4411908" cy="166395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7570" y="4328747"/>
            <a:ext cx="159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数据插入成功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4058" y="5191994"/>
            <a:ext cx="5952027" cy="123371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85592" y="4780086"/>
            <a:ext cx="306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130</a:t>
            </a:r>
            <a:r>
              <a:rPr lang="zh-CN" altLang="en-US" dirty="0" smtClean="0"/>
              <a:t>数据库数据未同步成功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7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8" y="395287"/>
            <a:ext cx="10201526" cy="57153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32" y="6118806"/>
            <a:ext cx="3240698" cy="6161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78569" y="6207369"/>
            <a:ext cx="296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读取主库的</a:t>
            </a:r>
            <a:r>
              <a:rPr lang="en-US" altLang="zh-CN" dirty="0" smtClean="0"/>
              <a:t>log-bin</a:t>
            </a:r>
            <a:r>
              <a:rPr lang="zh-CN" altLang="en-US" dirty="0" smtClean="0"/>
              <a:t>日志记录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50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57" y="662720"/>
            <a:ext cx="1790700" cy="257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13" y="898281"/>
            <a:ext cx="7172325" cy="876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83" y="1773116"/>
            <a:ext cx="6334125" cy="2133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44" y="4181842"/>
            <a:ext cx="4667250" cy="657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3762" y="5379934"/>
            <a:ext cx="6128238" cy="147806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40315" y="4994031"/>
            <a:ext cx="26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测试数据同步成功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60485" y="246185"/>
            <a:ext cx="247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从库</a:t>
            </a:r>
            <a:r>
              <a:rPr lang="en-US" altLang="zh-CN" dirty="0" smtClean="0"/>
              <a:t>130</a:t>
            </a:r>
            <a:r>
              <a:rPr lang="zh-CN" altLang="en-US" dirty="0" smtClean="0"/>
              <a:t>设置配置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75492" y="3801208"/>
            <a:ext cx="247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从库</a:t>
            </a:r>
            <a:r>
              <a:rPr lang="en-US" altLang="zh-CN" dirty="0" smtClean="0"/>
              <a:t>130</a:t>
            </a:r>
            <a:r>
              <a:rPr lang="zh-CN" altLang="en-US" dirty="0" smtClean="0"/>
              <a:t>开启同步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41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82</Words>
  <Application>Microsoft Office PowerPoint</Application>
  <PresentationFormat>宽屏</PresentationFormat>
  <Paragraphs>19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56</cp:revision>
  <dcterms:created xsi:type="dcterms:W3CDTF">2023-02-28T02:15:19Z</dcterms:created>
  <dcterms:modified xsi:type="dcterms:W3CDTF">2023-02-28T03:04:18Z</dcterms:modified>
</cp:coreProperties>
</file>