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4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8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6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6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4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3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4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6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6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200-817C-42F1-9CDD-6340FCEE41E6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0EB6-457D-44CB-921D-9D3E54C3D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7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138362"/>
            <a:ext cx="11782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414337"/>
            <a:ext cx="9191625" cy="6029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75385" y="5345723"/>
            <a:ext cx="487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无需搭建服务，引入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包直接使用即可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6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728662"/>
            <a:ext cx="11010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53" y="0"/>
            <a:ext cx="6707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27" y="0"/>
            <a:ext cx="9782175" cy="36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48" y="3999034"/>
            <a:ext cx="9429750" cy="2324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41" y="4709434"/>
            <a:ext cx="8027743" cy="8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2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45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2023-03-04T10:01:25Z</dcterms:created>
  <dcterms:modified xsi:type="dcterms:W3CDTF">2023-03-04T10:08:47Z</dcterms:modified>
</cp:coreProperties>
</file>