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4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9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2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2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5A078-E84D-414D-92E5-69516E540D6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A6C1-82CD-4366-8CA3-6A2D155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19" y="1538654"/>
            <a:ext cx="10029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1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6237"/>
            <a:ext cx="114300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0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357312"/>
            <a:ext cx="8372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4" y="630115"/>
            <a:ext cx="9324975" cy="3276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64" y="4193931"/>
            <a:ext cx="4395553" cy="19478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877" y="254977"/>
            <a:ext cx="59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在数据表和程序中修改</a:t>
            </a:r>
            <a:r>
              <a:rPr lang="en-US" altLang="zh-CN" dirty="0" err="1" smtClean="0"/>
              <a:t>order_id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1026873"/>
            <a:ext cx="7016262" cy="2906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07" y="4303101"/>
            <a:ext cx="3369286" cy="17792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269" y="4330823"/>
            <a:ext cx="7654070" cy="21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9" y="574430"/>
            <a:ext cx="3894260" cy="16666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92" y="458055"/>
            <a:ext cx="7488115" cy="25289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4" y="3793880"/>
            <a:ext cx="9671538" cy="17322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054" y="3288323"/>
            <a:ext cx="654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修改分片字段为</a:t>
            </a:r>
            <a:r>
              <a:rPr lang="en-US" altLang="zh-CN" dirty="0" err="1" smtClean="0"/>
              <a:t>order_id</a:t>
            </a:r>
            <a:r>
              <a:rPr lang="zh-CN" altLang="en-US" dirty="0" smtClean="0"/>
              <a:t>；分片策略为自定义策略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81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8" y="467455"/>
            <a:ext cx="7044942" cy="2390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761" y="625549"/>
            <a:ext cx="3581400" cy="7013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45" y="3081863"/>
            <a:ext cx="6533417" cy="309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5" y="830140"/>
            <a:ext cx="4959656" cy="28186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869" y="820982"/>
            <a:ext cx="6196745" cy="27956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8746" y="219808"/>
            <a:ext cx="72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POM</a:t>
            </a:r>
            <a:r>
              <a:rPr lang="zh-CN" altLang="en-US" dirty="0" smtClean="0"/>
              <a:t>文件及启动类，改为</a:t>
            </a:r>
            <a:r>
              <a:rPr lang="en-US" altLang="zh-CN" dirty="0" smtClean="0"/>
              <a:t>Jdbc.xml</a:t>
            </a:r>
            <a:r>
              <a:rPr lang="zh-CN" altLang="en-US" dirty="0" smtClean="0"/>
              <a:t>形式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53454" y="3824652"/>
            <a:ext cx="27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修改分片策略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230" y="4234469"/>
            <a:ext cx="6385431" cy="5749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6700" y="3783623"/>
            <a:ext cx="27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修改分表规则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47" y="4213789"/>
            <a:ext cx="5311653" cy="2104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70" y="6234843"/>
            <a:ext cx="4967653" cy="4161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703" y="5376129"/>
            <a:ext cx="2642558" cy="120051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73969" y="4900244"/>
            <a:ext cx="27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5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</Words>
  <Application>Microsoft Office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30</cp:revision>
  <dcterms:created xsi:type="dcterms:W3CDTF">2023-03-05T08:57:31Z</dcterms:created>
  <dcterms:modified xsi:type="dcterms:W3CDTF">2023-03-05T09:25:10Z</dcterms:modified>
</cp:coreProperties>
</file>