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9FB1-E1AA-46F7-9C41-7115C91A23C3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7301-4041-4DB7-AFFB-747B5832F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6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9FB1-E1AA-46F7-9C41-7115C91A23C3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7301-4041-4DB7-AFFB-747B5832F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9FB1-E1AA-46F7-9C41-7115C91A23C3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7301-4041-4DB7-AFFB-747B5832F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9FB1-E1AA-46F7-9C41-7115C91A23C3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7301-4041-4DB7-AFFB-747B5832F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2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9FB1-E1AA-46F7-9C41-7115C91A23C3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7301-4041-4DB7-AFFB-747B5832F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3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9FB1-E1AA-46F7-9C41-7115C91A23C3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7301-4041-4DB7-AFFB-747B5832F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74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9FB1-E1AA-46F7-9C41-7115C91A23C3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7301-4041-4DB7-AFFB-747B5832F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8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9FB1-E1AA-46F7-9C41-7115C91A23C3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7301-4041-4DB7-AFFB-747B5832F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1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9FB1-E1AA-46F7-9C41-7115C91A23C3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7301-4041-4DB7-AFFB-747B5832F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49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9FB1-E1AA-46F7-9C41-7115C91A23C3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7301-4041-4DB7-AFFB-747B5832F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2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9FB1-E1AA-46F7-9C41-7115C91A23C3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7301-4041-4DB7-AFFB-747B5832F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5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09FB1-E1AA-46F7-9C41-7115C91A23C3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37301-4041-4DB7-AFFB-747B5832F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0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867" y="169618"/>
            <a:ext cx="5267325" cy="1647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81" y="1508666"/>
            <a:ext cx="7753350" cy="46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0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66725"/>
            <a:ext cx="97536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3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566737"/>
            <a:ext cx="103346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2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566737"/>
            <a:ext cx="108013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2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585787"/>
            <a:ext cx="86391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9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329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80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681037"/>
            <a:ext cx="97821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3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1" y="307731"/>
            <a:ext cx="7991475" cy="1600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160" y="1712756"/>
            <a:ext cx="6953617" cy="433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6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257175"/>
            <a:ext cx="787717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0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466725"/>
            <a:ext cx="95345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9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04787"/>
            <a:ext cx="104870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9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490537"/>
            <a:ext cx="1024890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9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97" y="0"/>
            <a:ext cx="9495475" cy="55406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886" y="5300662"/>
            <a:ext cx="52387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8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1320" y="307703"/>
            <a:ext cx="3092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XA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协议的两阶段提交（原理</a:t>
            </a:r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808" y="263770"/>
            <a:ext cx="5169877" cy="12407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937" y="1455472"/>
            <a:ext cx="9197487" cy="47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2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宽屏</PresentationFormat>
  <Paragraphs>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16</cp:revision>
  <dcterms:created xsi:type="dcterms:W3CDTF">2023-03-05T11:22:57Z</dcterms:created>
  <dcterms:modified xsi:type="dcterms:W3CDTF">2023-03-05T11:31:34Z</dcterms:modified>
</cp:coreProperties>
</file>