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3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1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6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1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116C-6AEC-411F-AAFB-40FC5663DC6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222FB-111F-4A1B-AC5B-395D947B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3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0041" y="36924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事务补偿机制原理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4" y="866409"/>
            <a:ext cx="10599859" cy="52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98" y="1017344"/>
            <a:ext cx="5953125" cy="155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73" y="2664435"/>
            <a:ext cx="6057900" cy="147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1569" y="536331"/>
            <a:ext cx="244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可以正常回滚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96" y="4491246"/>
            <a:ext cx="5645027" cy="18655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45" y="559044"/>
            <a:ext cx="4702786" cy="368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7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4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1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76275"/>
            <a:ext cx="98298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990600"/>
            <a:ext cx="106489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809625"/>
            <a:ext cx="106489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04800"/>
            <a:ext cx="117157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652462"/>
            <a:ext cx="114109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7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843" y="29011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事务补偿机制程序示例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899357"/>
            <a:ext cx="7939455" cy="16218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860" y="1094708"/>
            <a:ext cx="3719479" cy="11121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99" y="2824529"/>
            <a:ext cx="9686925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32589"/>
            <a:ext cx="3590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4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8" y="659789"/>
            <a:ext cx="5765555" cy="2575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8" y="657383"/>
            <a:ext cx="6186121" cy="3135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68" y="4052171"/>
            <a:ext cx="6319471" cy="20009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57" y="4398292"/>
            <a:ext cx="5355981" cy="122951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29400" y="3947746"/>
            <a:ext cx="22508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数据库已回滚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7" y="606669"/>
            <a:ext cx="5711177" cy="29190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96" y="615460"/>
            <a:ext cx="5844666" cy="29769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64" y="3877407"/>
            <a:ext cx="5462907" cy="1787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163" y="3771166"/>
            <a:ext cx="3301145" cy="10409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231" y="5345422"/>
            <a:ext cx="4397985" cy="10352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4231" y="4888523"/>
            <a:ext cx="22508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数据库未回滚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52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</Words>
  <Application>Microsoft Office PowerPoint</Application>
  <PresentationFormat>宽屏</PresentationFormat>
  <Paragraphs>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31</cp:revision>
  <dcterms:created xsi:type="dcterms:W3CDTF">2023-03-05T12:31:11Z</dcterms:created>
  <dcterms:modified xsi:type="dcterms:W3CDTF">2023-03-05T13:09:25Z</dcterms:modified>
</cp:coreProperties>
</file>