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0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64BB-BB46-4FCF-B673-F4A2440418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3CE46-8213-4FF5-8A52-D16316FB2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566987"/>
            <a:ext cx="7562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676275"/>
            <a:ext cx="92487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71450"/>
            <a:ext cx="115633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47637"/>
            <a:ext cx="98774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792" y="307703"/>
            <a:ext cx="29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基于</a:t>
            </a:r>
            <a:r>
              <a:rPr lang="en-US" altLang="zh-CN" b="1" dirty="0">
                <a:solidFill>
                  <a:srgbClr val="1C1F21"/>
                </a:solidFill>
                <a:latin typeface="PingFang SC"/>
              </a:rPr>
              <a:t>MQ</a:t>
            </a:r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（</a:t>
            </a:r>
            <a:r>
              <a:rPr lang="en-US" altLang="zh-CN" b="1" dirty="0" err="1">
                <a:solidFill>
                  <a:srgbClr val="1C1F21"/>
                </a:solidFill>
                <a:latin typeface="PingFang SC"/>
              </a:rPr>
              <a:t>RocketMQ</a:t>
            </a:r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的安装）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762000"/>
            <a:ext cx="5818676" cy="27921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2" y="3962035"/>
            <a:ext cx="7451116" cy="1589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5" y="5752305"/>
            <a:ext cx="7455877" cy="878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885" y="786181"/>
            <a:ext cx="5007217" cy="15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509" y="325288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基于</a:t>
            </a:r>
            <a:r>
              <a:rPr lang="en-US" altLang="zh-CN" b="1" dirty="0">
                <a:solidFill>
                  <a:srgbClr val="1C1F21"/>
                </a:solidFill>
                <a:latin typeface="PingFang SC"/>
              </a:rPr>
              <a:t>MQ</a:t>
            </a:r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（配置生产者和消费者）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948681"/>
            <a:ext cx="9123485" cy="51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037" y="254950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基于</a:t>
            </a:r>
            <a:r>
              <a:rPr lang="en-US" altLang="zh-CN" b="1" dirty="0">
                <a:solidFill>
                  <a:srgbClr val="1C1F21"/>
                </a:solidFill>
                <a:latin typeface="PingFang SC"/>
              </a:rPr>
              <a:t>MQ</a:t>
            </a:r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（业务实现）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70" y="1751556"/>
            <a:ext cx="4267567" cy="6795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53" y="2600893"/>
            <a:ext cx="3083169" cy="936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00" y="457200"/>
            <a:ext cx="3560241" cy="5546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794" y="3901544"/>
            <a:ext cx="3704125" cy="951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515" y="1188322"/>
            <a:ext cx="4404946" cy="4668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038" y="5000437"/>
            <a:ext cx="3898756" cy="793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4" y="712177"/>
            <a:ext cx="4129206" cy="42730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483" y="1705707"/>
            <a:ext cx="488335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91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2023-03-05T15:03:57Z</dcterms:created>
  <dcterms:modified xsi:type="dcterms:W3CDTF">2023-03-05T15:34:10Z</dcterms:modified>
</cp:coreProperties>
</file>