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7DAB-26A0-4FA7-8FC0-55ACB78CB7A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8B2C-6FA4-4636-B094-F34229EA9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7DAB-26A0-4FA7-8FC0-55ACB78CB7A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8B2C-6FA4-4636-B094-F34229EA9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19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7DAB-26A0-4FA7-8FC0-55ACB78CB7A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8B2C-6FA4-4636-B094-F34229EA9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7DAB-26A0-4FA7-8FC0-55ACB78CB7A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8B2C-6FA4-4636-B094-F34229EA9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6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7DAB-26A0-4FA7-8FC0-55ACB78CB7A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8B2C-6FA4-4636-B094-F34229EA9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1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7DAB-26A0-4FA7-8FC0-55ACB78CB7A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8B2C-6FA4-4636-B094-F34229EA9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30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7DAB-26A0-4FA7-8FC0-55ACB78CB7A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8B2C-6FA4-4636-B094-F34229EA9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5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7DAB-26A0-4FA7-8FC0-55ACB78CB7A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8B2C-6FA4-4636-B094-F34229EA9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91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7DAB-26A0-4FA7-8FC0-55ACB78CB7A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8B2C-6FA4-4636-B094-F34229EA9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1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7DAB-26A0-4FA7-8FC0-55ACB78CB7A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8B2C-6FA4-4636-B094-F34229EA9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2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7DAB-26A0-4FA7-8FC0-55ACB78CB7A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8B2C-6FA4-4636-B094-F34229EA9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5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07DAB-26A0-4FA7-8FC0-55ACB78CB7A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58B2C-6FA4-4636-B094-F34229EA9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6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8" y="1306929"/>
            <a:ext cx="7559502" cy="252651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80525" y="430795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【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技术落地</a:t>
            </a:r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】</a:t>
            </a:r>
            <a:r>
              <a:rPr lang="zh-CN" altLang="en-US" b="1" i="1" dirty="0" smtClean="0">
                <a:solidFill>
                  <a:srgbClr val="1C1F21"/>
                </a:solidFill>
                <a:effectLst/>
                <a:latin typeface="PingFang SC"/>
              </a:rPr>
              <a:t>接口幂等性方案落地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与测试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1" y="4525006"/>
            <a:ext cx="9377362" cy="28077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68" y="492371"/>
            <a:ext cx="7710644" cy="35744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83" y="1996865"/>
            <a:ext cx="6520387" cy="6584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45" y="2727677"/>
            <a:ext cx="7739007" cy="267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278"/>
            <a:ext cx="6377971" cy="33989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2660"/>
            <a:ext cx="7743459" cy="28353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154" y="382998"/>
            <a:ext cx="6652846" cy="10215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237" y="1385975"/>
            <a:ext cx="7099763" cy="286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5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3" y="3697165"/>
            <a:ext cx="3703027" cy="4515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257174"/>
            <a:ext cx="6258238" cy="34531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552" y="2435469"/>
            <a:ext cx="5619922" cy="40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6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45" y="615461"/>
            <a:ext cx="5520651" cy="32531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808" y="123092"/>
            <a:ext cx="264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多次点击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29" y="3930163"/>
            <a:ext cx="8153472" cy="29278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209" y="2455048"/>
            <a:ext cx="6485792" cy="13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1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82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</Words>
  <Application>Microsoft Office PowerPoint</Application>
  <PresentationFormat>宽屏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17</cp:revision>
  <dcterms:created xsi:type="dcterms:W3CDTF">2023-03-12T02:02:37Z</dcterms:created>
  <dcterms:modified xsi:type="dcterms:W3CDTF">2023-03-12T02:34:38Z</dcterms:modified>
</cp:coreProperties>
</file>