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6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8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5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0051-3854-4EF1-933A-A4C0E6970D6A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2C66-C7C7-4FBB-8CB0-023F14809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4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06"/>
            <a:ext cx="12192000" cy="65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8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61937"/>
            <a:ext cx="9934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09537"/>
            <a:ext cx="88868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19100"/>
            <a:ext cx="108775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68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2023-03-12T02:38:25Z</dcterms:created>
  <dcterms:modified xsi:type="dcterms:W3CDTF">2023-03-12T02:41:33Z</dcterms:modified>
</cp:coreProperties>
</file>