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2FBD-CD62-4BC2-88D1-1A5F08FF68AC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5F59-8664-4523-8522-7F28B1E7A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53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2FBD-CD62-4BC2-88D1-1A5F08FF68AC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5F59-8664-4523-8522-7F28B1E7A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2FBD-CD62-4BC2-88D1-1A5F08FF68AC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5F59-8664-4523-8522-7F28B1E7A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6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2FBD-CD62-4BC2-88D1-1A5F08FF68AC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5F59-8664-4523-8522-7F28B1E7A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0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2FBD-CD62-4BC2-88D1-1A5F08FF68AC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5F59-8664-4523-8522-7F28B1E7A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5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2FBD-CD62-4BC2-88D1-1A5F08FF68AC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5F59-8664-4523-8522-7F28B1E7A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3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2FBD-CD62-4BC2-88D1-1A5F08FF68AC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5F59-8664-4523-8522-7F28B1E7A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6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2FBD-CD62-4BC2-88D1-1A5F08FF68AC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5F59-8664-4523-8522-7F28B1E7A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3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2FBD-CD62-4BC2-88D1-1A5F08FF68AC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5F59-8664-4523-8522-7F28B1E7A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0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2FBD-CD62-4BC2-88D1-1A5F08FF68AC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5F59-8664-4523-8522-7F28B1E7A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6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2FBD-CD62-4BC2-88D1-1A5F08FF68AC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5F59-8664-4523-8522-7F28B1E7A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0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02FBD-CD62-4BC2-88D1-1A5F08FF68AC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5F59-8664-4523-8522-7F28B1E7A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23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9" y="0"/>
            <a:ext cx="11942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3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23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32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46" y="5134212"/>
            <a:ext cx="7672754" cy="1723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482" y="2812695"/>
            <a:ext cx="6227518" cy="23033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1801"/>
            <a:ext cx="5419725" cy="3343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0653" y="2409093"/>
            <a:ext cx="28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连续点击多次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59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91" y="811823"/>
            <a:ext cx="6168599" cy="2476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199" y="457200"/>
            <a:ext cx="28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连续点击多次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6" y="3945236"/>
            <a:ext cx="10700239" cy="26417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0660" y="3519855"/>
            <a:ext cx="28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成功间隔相差近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31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53" y="709978"/>
            <a:ext cx="6477534" cy="25519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8938" y="290147"/>
            <a:ext cx="28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连续点击多次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693" y="4548278"/>
            <a:ext cx="8374307" cy="21785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97922" y="4188070"/>
            <a:ext cx="28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成功间隔相差近</a:t>
            </a:r>
            <a:r>
              <a:rPr lang="en-US" altLang="zh-CN" dirty="0" smtClean="0"/>
              <a:t>2</a:t>
            </a:r>
            <a:r>
              <a:rPr lang="zh-CN" altLang="en-US" dirty="0" smtClean="0"/>
              <a:t>秒钟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708" y="2615412"/>
            <a:ext cx="6781800" cy="14165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72653" y="2212731"/>
            <a:ext cx="28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刚开始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秒钟内成功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40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62" y="4744549"/>
            <a:ext cx="7569138" cy="2034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" y="608134"/>
            <a:ext cx="5781675" cy="2247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892" y="2049766"/>
            <a:ext cx="6848108" cy="26702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16161" y="1661746"/>
            <a:ext cx="28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连续点击多次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81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73" y="970085"/>
            <a:ext cx="5410199" cy="22039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68" y="3727937"/>
            <a:ext cx="5815141" cy="2333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3238" y="3279531"/>
            <a:ext cx="37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秒内无法产生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个令牌，失败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3753" y="548054"/>
            <a:ext cx="37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秒内产生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个令牌，成功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83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763" y="386834"/>
            <a:ext cx="4730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Guava </a:t>
            </a:r>
            <a:r>
              <a:rPr lang="en-US" altLang="zh-CN" b="1" i="0" dirty="0" err="1" smtClean="0">
                <a:solidFill>
                  <a:srgbClr val="1C1F21"/>
                </a:solidFill>
                <a:effectLst/>
                <a:latin typeface="PingFang SC"/>
              </a:rPr>
              <a:t>RateLimiter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客户端限流以及适用场景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93" y="1037126"/>
            <a:ext cx="4486275" cy="1495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592" y="1063099"/>
            <a:ext cx="6256460" cy="25421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49006" y="624254"/>
            <a:ext cx="49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连续点击多次，未返回结果会等待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929" y="3652471"/>
            <a:ext cx="59531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2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64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73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68</Words>
  <Application>Microsoft Office PowerPoint</Application>
  <PresentationFormat>宽屏</PresentationFormat>
  <Paragraphs>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18</cp:revision>
  <dcterms:created xsi:type="dcterms:W3CDTF">2023-03-12T02:43:13Z</dcterms:created>
  <dcterms:modified xsi:type="dcterms:W3CDTF">2023-03-12T03:15:03Z</dcterms:modified>
</cp:coreProperties>
</file>