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AD28-9E0A-4CA7-A1E1-0E429DE8F4A6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159-36BC-4DD5-8807-915BFCF242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80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AD28-9E0A-4CA7-A1E1-0E429DE8F4A6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159-36BC-4DD5-8807-915BFCF242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26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AD28-9E0A-4CA7-A1E1-0E429DE8F4A6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159-36BC-4DD5-8807-915BFCF242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3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AD28-9E0A-4CA7-A1E1-0E429DE8F4A6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159-36BC-4DD5-8807-915BFCF242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55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AD28-9E0A-4CA7-A1E1-0E429DE8F4A6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159-36BC-4DD5-8807-915BFCF242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90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AD28-9E0A-4CA7-A1E1-0E429DE8F4A6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159-36BC-4DD5-8807-915BFCF242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18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AD28-9E0A-4CA7-A1E1-0E429DE8F4A6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159-36BC-4DD5-8807-915BFCF242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89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AD28-9E0A-4CA7-A1E1-0E429DE8F4A6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159-36BC-4DD5-8807-915BFCF242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34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AD28-9E0A-4CA7-A1E1-0E429DE8F4A6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159-36BC-4DD5-8807-915BFCF242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6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AD28-9E0A-4CA7-A1E1-0E429DE8F4A6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159-36BC-4DD5-8807-915BFCF242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9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AD28-9E0A-4CA7-A1E1-0E429DE8F4A6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159-36BC-4DD5-8807-915BFCF242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80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8AD28-9E0A-4CA7-A1E1-0E429DE8F4A6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EE159-36BC-4DD5-8807-915BFCF242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94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111"/>
            <a:ext cx="12192000" cy="671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5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29" y="1007818"/>
            <a:ext cx="5724525" cy="31718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0" y="1027234"/>
            <a:ext cx="7048500" cy="3238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4638" y="509954"/>
            <a:ext cx="230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、修改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925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61" y="773355"/>
            <a:ext cx="4572000" cy="5810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3" y="1633171"/>
            <a:ext cx="5423817" cy="22794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4827" y="386834"/>
            <a:ext cx="1149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修改nginx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53" y="4324284"/>
            <a:ext cx="4089415" cy="253371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80950" y="3950650"/>
            <a:ext cx="4490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多次点击报错，限流已生效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7612" y="3334115"/>
            <a:ext cx="4991100" cy="23526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8661" y="1422521"/>
            <a:ext cx="56483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8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39" y="690561"/>
            <a:ext cx="4791075" cy="4476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90589" y="281326"/>
            <a:ext cx="1690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重新加载 Nginx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59" y="1604229"/>
            <a:ext cx="9772650" cy="2524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03501"/>
            <a:ext cx="6810010" cy="265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1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5" y="189028"/>
            <a:ext cx="11998569" cy="666897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1312" y="905580"/>
            <a:ext cx="4142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基于</a:t>
            </a:r>
            <a:r>
              <a:rPr lang="en-US" altLang="zh-CN" b="1" i="0" dirty="0" smtClean="0">
                <a:solidFill>
                  <a:srgbClr val="1C1F21"/>
                </a:solidFill>
                <a:effectLst/>
                <a:latin typeface="PingFang SC"/>
              </a:rPr>
              <a:t>Nginx</a:t>
            </a:r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的分布式限流 </a:t>
            </a:r>
            <a:r>
              <a:rPr lang="en-US" altLang="zh-CN" b="1" i="0" dirty="0" smtClean="0">
                <a:solidFill>
                  <a:srgbClr val="1C1F21"/>
                </a:solidFill>
                <a:effectLst/>
                <a:latin typeface="PingFang SC"/>
              </a:rPr>
              <a:t>- </a:t>
            </a:r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连接数限制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46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91" y="999758"/>
            <a:ext cx="5419725" cy="31527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014" y="0"/>
            <a:ext cx="6039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6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44" y="611799"/>
            <a:ext cx="6842501" cy="227207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10435"/>
            <a:ext cx="12192000" cy="171423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6185" y="105508"/>
            <a:ext cx="159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点击请求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7232" y="2913185"/>
            <a:ext cx="861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在上述请求未收到响应情况下，浏览器再次发送请求报错，限流生效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38396"/>
            <a:ext cx="9572625" cy="1333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8955" y="4859216"/>
            <a:ext cx="861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秒后再次请求，成功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96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6940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57</Words>
  <Application>Microsoft Office PowerPoint</Application>
  <PresentationFormat>宽屏</PresentationFormat>
  <Paragraphs>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PingFang SC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15</cp:revision>
  <dcterms:created xsi:type="dcterms:W3CDTF">2023-03-12T03:16:41Z</dcterms:created>
  <dcterms:modified xsi:type="dcterms:W3CDTF">2023-03-12T03:38:44Z</dcterms:modified>
</cp:coreProperties>
</file>