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5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2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4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1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3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7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2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560D-5076-4EC7-9B15-B995AB8E96E1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6AAC-3230-4E77-8238-58355187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3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9800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60" y="1325473"/>
            <a:ext cx="9073695" cy="50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031" y="656284"/>
            <a:ext cx="5300663" cy="1829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8938" y="246185"/>
            <a:ext cx="314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54" y="2883088"/>
            <a:ext cx="8000246" cy="39749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05273" y="2513643"/>
            <a:ext cx="2875085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多次点击报错，限流生效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28" y="692241"/>
            <a:ext cx="5227781" cy="20039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71846" y="126023"/>
            <a:ext cx="314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每秒钟发送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17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593" y="149442"/>
            <a:ext cx="5997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业务层面限流组件封装（二）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- 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创建自定义注解封装限流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548836"/>
            <a:ext cx="11277600" cy="6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0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53" y="1706806"/>
            <a:ext cx="6186854" cy="22539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905" y="4022481"/>
            <a:ext cx="6763095" cy="28355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118" y="291611"/>
            <a:ext cx="52959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992" y="0"/>
            <a:ext cx="2919046" cy="18770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25516"/>
            <a:ext cx="4160891" cy="49324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73008" y="1664676"/>
            <a:ext cx="314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每秒钟发送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个请求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49334" y="3990750"/>
            <a:ext cx="2875085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多次点击报错，限流生效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89784" y="0"/>
            <a:ext cx="314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6023" y="82061"/>
            <a:ext cx="141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88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63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090612"/>
            <a:ext cx="113728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42862"/>
            <a:ext cx="121348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6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1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9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1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7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6" y="4687033"/>
            <a:ext cx="10048875" cy="895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88" y="401148"/>
            <a:ext cx="3238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4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22" y="263742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 smtClean="0">
                <a:solidFill>
                  <a:srgbClr val="1C1F21"/>
                </a:solidFill>
                <a:effectLst/>
                <a:latin typeface="PingFang SC"/>
              </a:rPr>
              <a:t>Redis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预加载</a:t>
            </a:r>
            <a:r>
              <a:rPr lang="en-US" altLang="zh-CN" b="1" i="0" dirty="0" err="1" smtClean="0">
                <a:solidFill>
                  <a:srgbClr val="1C1F21"/>
                </a:solidFill>
                <a:effectLst/>
                <a:latin typeface="PingFang SC"/>
              </a:rPr>
              <a:t>Lua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52" y="810707"/>
            <a:ext cx="10108223" cy="58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8" y="257542"/>
            <a:ext cx="6337622" cy="32417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79" y="0"/>
            <a:ext cx="7405321" cy="13293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92" y="3542610"/>
            <a:ext cx="8220808" cy="12953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767" y="4667990"/>
            <a:ext cx="6520633" cy="21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7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659" y="237364"/>
            <a:ext cx="472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smtClean="0">
                <a:solidFill>
                  <a:srgbClr val="1C1F21"/>
                </a:solidFill>
                <a:effectLst/>
                <a:latin typeface="PingFang SC"/>
              </a:rPr>
              <a:t>业务层面限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流组件封装（一）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- </a:t>
            </a:r>
            <a:r>
              <a:rPr lang="en-US" altLang="zh-CN" b="1" i="0" dirty="0" err="1" smtClean="0">
                <a:solidFill>
                  <a:srgbClr val="1C1F21"/>
                </a:solidFill>
                <a:effectLst/>
                <a:latin typeface="PingFang SC"/>
              </a:rPr>
              <a:t>Redis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 + </a:t>
            </a:r>
            <a:r>
              <a:rPr lang="en-US" altLang="zh-CN" b="1" i="0" dirty="0" err="1" smtClean="0">
                <a:solidFill>
                  <a:srgbClr val="1C1F21"/>
                </a:solidFill>
                <a:effectLst/>
                <a:latin typeface="PingFang SC"/>
              </a:rPr>
              <a:t>Lua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6" y="607716"/>
            <a:ext cx="10937997" cy="62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69</Words>
  <Application>Microsoft Office PowerPoint</Application>
  <PresentationFormat>宽屏</PresentationFormat>
  <Paragraphs>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31</cp:revision>
  <dcterms:created xsi:type="dcterms:W3CDTF">2023-03-12T03:41:17Z</dcterms:created>
  <dcterms:modified xsi:type="dcterms:W3CDTF">2023-03-12T04:57:51Z</dcterms:modified>
</cp:coreProperties>
</file>