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AFB8-0B44-45DC-87E3-3DD903823FB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1A14-56DF-472E-8126-645083F52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AFB8-0B44-45DC-87E3-3DD903823FB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1A14-56DF-472E-8126-645083F52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AFB8-0B44-45DC-87E3-3DD903823FB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1A14-56DF-472E-8126-645083F52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61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AFB8-0B44-45DC-87E3-3DD903823FB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1A14-56DF-472E-8126-645083F52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3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AFB8-0B44-45DC-87E3-3DD903823FB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1A14-56DF-472E-8126-645083F52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03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AFB8-0B44-45DC-87E3-3DD903823FB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1A14-56DF-472E-8126-645083F52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34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AFB8-0B44-45DC-87E3-3DD903823FB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1A14-56DF-472E-8126-645083F52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7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AFB8-0B44-45DC-87E3-3DD903823FB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1A14-56DF-472E-8126-645083F52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23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AFB8-0B44-45DC-87E3-3DD903823FB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1A14-56DF-472E-8126-645083F52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23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AFB8-0B44-45DC-87E3-3DD903823FB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1A14-56DF-472E-8126-645083F52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9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AFB8-0B44-45DC-87E3-3DD903823FB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1A14-56DF-472E-8126-645083F52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7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0AFB8-0B44-45DC-87E3-3DD903823FB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61A14-56DF-472E-8126-645083F52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34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33" y="696789"/>
            <a:ext cx="86582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7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1066800"/>
            <a:ext cx="92678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6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047750"/>
            <a:ext cx="91821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7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019175"/>
            <a:ext cx="87439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1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100137"/>
            <a:ext cx="90868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5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3</cp:revision>
  <dcterms:created xsi:type="dcterms:W3CDTF">2023-03-13T15:36:37Z</dcterms:created>
  <dcterms:modified xsi:type="dcterms:W3CDTF">2023-03-13T15:37:52Z</dcterms:modified>
</cp:coreProperties>
</file>