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0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3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8E17-F7E9-4C75-8E8D-D12EC2D08EE7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3442-CAA7-4DA9-816C-8E131D127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005012"/>
            <a:ext cx="102298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2425"/>
            <a:ext cx="11125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671"/>
            <a:ext cx="12192000" cy="59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1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23"/>
            <a:ext cx="12192000" cy="65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75"/>
            <a:ext cx="12192000" cy="65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100"/>
            <a:ext cx="12192000" cy="59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7" y="0"/>
            <a:ext cx="11964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20"/>
            <a:ext cx="12192000" cy="66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7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195"/>
            <a:ext cx="12192000" cy="60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667"/>
            <a:ext cx="12192000" cy="63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2023-03-13T15:57:11Z</dcterms:created>
  <dcterms:modified xsi:type="dcterms:W3CDTF">2023-03-13T16:05:22Z</dcterms:modified>
</cp:coreProperties>
</file>