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3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6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7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8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0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7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2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136E-487C-4992-AD78-76F3A38D506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13E9-7A70-43FF-9D4A-D1123EBBC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88" y="1644161"/>
            <a:ext cx="6591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3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9" y="0"/>
            <a:ext cx="11946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7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45" y="0"/>
            <a:ext cx="1147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25"/>
            <a:ext cx="12192000" cy="63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9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45"/>
            <a:ext cx="12192000" cy="64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5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2387"/>
            <a:ext cx="118872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1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2023-03-14T09:37:07Z</dcterms:created>
  <dcterms:modified xsi:type="dcterms:W3CDTF">2023-03-14T09:45:13Z</dcterms:modified>
</cp:coreProperties>
</file>