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6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127B-61D8-4E34-9C72-D82DC25E70B7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6A9F-134E-4068-8680-F44135D91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7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127B-61D8-4E34-9C72-D82DC25E70B7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6A9F-134E-4068-8680-F44135D91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56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127B-61D8-4E34-9C72-D82DC25E70B7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6A9F-134E-4068-8680-F44135D91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49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127B-61D8-4E34-9C72-D82DC25E70B7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6A9F-134E-4068-8680-F44135D91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6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127B-61D8-4E34-9C72-D82DC25E70B7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6A9F-134E-4068-8680-F44135D91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1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127B-61D8-4E34-9C72-D82DC25E70B7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6A9F-134E-4068-8680-F44135D91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72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127B-61D8-4E34-9C72-D82DC25E70B7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6A9F-134E-4068-8680-F44135D91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36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127B-61D8-4E34-9C72-D82DC25E70B7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6A9F-134E-4068-8680-F44135D91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00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127B-61D8-4E34-9C72-D82DC25E70B7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6A9F-134E-4068-8680-F44135D91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46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127B-61D8-4E34-9C72-D82DC25E70B7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6A9F-134E-4068-8680-F44135D91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90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127B-61D8-4E34-9C72-D82DC25E70B7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6A9F-134E-4068-8680-F44135D91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1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7127B-61D8-4E34-9C72-D82DC25E70B7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36A9F-134E-4068-8680-F44135D91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7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61912"/>
            <a:ext cx="120491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60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933" y="0"/>
            <a:ext cx="3356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77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561975"/>
            <a:ext cx="110109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0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80975"/>
            <a:ext cx="1186815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2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7" y="0"/>
            <a:ext cx="1194435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0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4204"/>
            <a:ext cx="12192000" cy="58305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3092" y="228600"/>
            <a:ext cx="339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商品中心测试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44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728662"/>
            <a:ext cx="10172700" cy="54006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4532" y="33408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商品中心测试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47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133350"/>
            <a:ext cx="1210627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0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92" y="681404"/>
            <a:ext cx="10134600" cy="58293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4532" y="33408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用户</a:t>
            </a:r>
            <a:r>
              <a:rPr lang="zh-CN" altLang="en-US" dirty="0" smtClean="0"/>
              <a:t>中心</a:t>
            </a:r>
            <a:r>
              <a:rPr lang="zh-CN" altLang="en-US" dirty="0"/>
              <a:t>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23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626"/>
            <a:ext cx="12192000" cy="660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2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9</Words>
  <Application>Microsoft Office PowerPoint</Application>
  <PresentationFormat>宽屏</PresentationFormat>
  <Paragraphs>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16</cp:revision>
  <dcterms:created xsi:type="dcterms:W3CDTF">2023-04-24T12:39:16Z</dcterms:created>
  <dcterms:modified xsi:type="dcterms:W3CDTF">2023-04-25T05:35:44Z</dcterms:modified>
</cp:coreProperties>
</file>