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7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8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7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5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1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4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6D4B-1126-460D-824D-68CD7E428C94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641C-9868-44C6-B15B-3C282C933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2425"/>
            <a:ext cx="117348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074"/>
            <a:ext cx="12192000" cy="52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31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1075"/>
            <a:ext cx="118681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9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033587"/>
            <a:ext cx="6477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428625"/>
            <a:ext cx="110585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519112"/>
            <a:ext cx="116014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838200"/>
            <a:ext cx="11763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17"/>
            <a:ext cx="12192000" cy="63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1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805" y="298911"/>
            <a:ext cx="565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如何看待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Eureka2.0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开源计划搁置，对技术选型的影响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8" y="653562"/>
            <a:ext cx="9582150" cy="220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0" y="2778435"/>
            <a:ext cx="10315575" cy="38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468"/>
            <a:ext cx="12192000" cy="59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宽屏</PresentationFormat>
  <Paragraphs>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2023-03-14T14:02:22Z</dcterms:created>
  <dcterms:modified xsi:type="dcterms:W3CDTF">2023-03-14T14:14:02Z</dcterms:modified>
</cp:coreProperties>
</file>