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26CE-87A1-4D79-92C1-03E0B3B93F1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CBA3-592A-4B98-8551-DE6912DFB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66687"/>
            <a:ext cx="121824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2" y="1275250"/>
            <a:ext cx="4293944" cy="19349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254" y="782515"/>
            <a:ext cx="49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工程中定义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启动类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9" y="3278940"/>
            <a:ext cx="8014555" cy="33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856"/>
            <a:ext cx="12192000" cy="5348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392" y="720969"/>
            <a:ext cx="2769577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的注册页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360" y="29011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解读注册中心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UI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804935"/>
            <a:ext cx="10417419" cy="57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334"/>
            <a:ext cx="12192000" cy="30955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39454" y="350813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自我保护机制开启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5573"/>
            <a:ext cx="12192000" cy="16830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3392" y="472440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可用服务数量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681"/>
            <a:ext cx="12192000" cy="43822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16461" y="216290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可用内存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45769" y="300110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5346" y="342313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当前已使用内存百分比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2069" y="4293576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集群节点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22583" y="4709745"/>
            <a:ext cx="300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集群节点中不可用数量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43099" y="5143499"/>
            <a:ext cx="300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集群节点中可用数量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4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539627"/>
            <a:ext cx="10810875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3492" y="641837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服务实例信息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2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196"/>
            <a:ext cx="12192000" cy="52896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67654" y="4897315"/>
            <a:ext cx="250580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个最新注册的服务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44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185" y="281354"/>
            <a:ext cx="25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创建服务提供方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1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19</cp:revision>
  <dcterms:created xsi:type="dcterms:W3CDTF">2023-03-14T14:15:30Z</dcterms:created>
  <dcterms:modified xsi:type="dcterms:W3CDTF">2023-03-14T14:42:08Z</dcterms:modified>
</cp:coreProperties>
</file>