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2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B20F-E033-42D9-B290-096354BC01D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8DFE-23C8-479A-9FB6-999AECB32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268"/>
            <a:ext cx="12192000" cy="64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875"/>
            <a:ext cx="10344150" cy="657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7692" y="501161"/>
            <a:ext cx="20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408377" y="451337"/>
            <a:ext cx="20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260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4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28587"/>
            <a:ext cx="108108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6200"/>
            <a:ext cx="12153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9537"/>
            <a:ext cx="110585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52487"/>
            <a:ext cx="10715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85800"/>
            <a:ext cx="100393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525"/>
            <a:ext cx="110871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4339" cy="13269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62" y="1107787"/>
            <a:ext cx="9633438" cy="56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95300"/>
            <a:ext cx="10077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宽屏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2023-04-27T10:52:38Z</dcterms:created>
  <dcterms:modified xsi:type="dcterms:W3CDTF">2023-04-27T11:07:45Z</dcterms:modified>
</cp:coreProperties>
</file>