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46DBD-D82C-4D75-9ECD-8CA955690222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BB60E-B795-423A-8BC6-290B6F978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449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46DBD-D82C-4D75-9ECD-8CA955690222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BB60E-B795-423A-8BC6-290B6F978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610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46DBD-D82C-4D75-9ECD-8CA955690222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BB60E-B795-423A-8BC6-290B6F978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464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46DBD-D82C-4D75-9ECD-8CA955690222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BB60E-B795-423A-8BC6-290B6F978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935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46DBD-D82C-4D75-9ECD-8CA955690222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BB60E-B795-423A-8BC6-290B6F978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052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46DBD-D82C-4D75-9ECD-8CA955690222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BB60E-B795-423A-8BC6-290B6F978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398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46DBD-D82C-4D75-9ECD-8CA955690222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BB60E-B795-423A-8BC6-290B6F978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006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46DBD-D82C-4D75-9ECD-8CA955690222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BB60E-B795-423A-8BC6-290B6F978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38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46DBD-D82C-4D75-9ECD-8CA955690222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BB60E-B795-423A-8BC6-290B6F978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687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46DBD-D82C-4D75-9ECD-8CA955690222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BB60E-B795-423A-8BC6-290B6F978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404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46DBD-D82C-4D75-9ECD-8CA955690222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BB60E-B795-423A-8BC6-290B6F978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649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46DBD-D82C-4D75-9ECD-8CA955690222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BB60E-B795-423A-8BC6-290B6F978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37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" y="76200"/>
            <a:ext cx="11839575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340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7257"/>
            <a:ext cx="7015992" cy="221126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738" y="4420997"/>
            <a:ext cx="6635262" cy="243700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8240" y="677007"/>
            <a:ext cx="4964280" cy="282233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670" y="728662"/>
            <a:ext cx="57912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127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7731" y="351692"/>
            <a:ext cx="2497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配置负载均衡策略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28" y="715804"/>
            <a:ext cx="10521828" cy="600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49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06" y="342167"/>
            <a:ext cx="5335833" cy="1803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33" y="2459649"/>
            <a:ext cx="5647959" cy="185946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065" y="4577766"/>
            <a:ext cx="5734782" cy="20684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10653" y="167054"/>
            <a:ext cx="5776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默认的负载均衡策略是</a:t>
            </a:r>
            <a:r>
              <a:rPr lang="en-US" altLang="zh-CN" dirty="0" err="1" smtClean="0"/>
              <a:t>RoundRobinRule</a:t>
            </a:r>
            <a:r>
              <a:rPr lang="zh-CN" altLang="en-US" dirty="0" smtClean="0"/>
              <a:t>，依次循环往复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2262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97876" y="316524"/>
            <a:ext cx="888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全局修改默认负载均衡策略（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RoundRobinRule</a:t>
            </a:r>
            <a:r>
              <a:rPr lang="en-US" altLang="zh-CN" dirty="0" smtClean="0"/>
              <a:t>  —&gt; </a:t>
            </a:r>
            <a:r>
              <a:rPr lang="en-US" altLang="zh-CN" dirty="0" err="1" smtClean="0"/>
              <a:t>RandomRule</a:t>
            </a:r>
            <a:r>
              <a:rPr lang="en-US" altLang="zh-CN" dirty="0" smtClean="0"/>
              <a:t> </a:t>
            </a:r>
            <a:r>
              <a:rPr lang="zh-CN" altLang="en-US" dirty="0" smtClean="0"/>
              <a:t>），随机出现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220" y="929724"/>
            <a:ext cx="4588156" cy="164642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899" y="2823285"/>
            <a:ext cx="4598377" cy="156297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2906" y="4545623"/>
            <a:ext cx="4779353" cy="169031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858" y="1015145"/>
            <a:ext cx="52197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081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97876" y="316524"/>
            <a:ext cx="888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针对服务修改负载均衡策略（</a:t>
            </a:r>
            <a:r>
              <a:rPr lang="en-US" altLang="zh-CN" dirty="0" smtClean="0"/>
              <a:t> eureka-client</a:t>
            </a:r>
            <a:r>
              <a:rPr lang="zh-CN" altLang="en-US" dirty="0" smtClean="0"/>
              <a:t>为服务名称</a:t>
            </a:r>
            <a:r>
              <a:rPr lang="zh-CN" altLang="en-US" dirty="0" smtClean="0"/>
              <a:t>），随机出现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20" y="1252170"/>
            <a:ext cx="7048500" cy="17335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15462" y="808892"/>
            <a:ext cx="220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方式一：配置文件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56846" y="3247292"/>
            <a:ext cx="473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方式二：注解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优先级更高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34" y="3829782"/>
            <a:ext cx="766762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85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3614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54</Words>
  <Application>Microsoft Office PowerPoint</Application>
  <PresentationFormat>宽屏</PresentationFormat>
  <Paragraphs>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22</cp:revision>
  <dcterms:created xsi:type="dcterms:W3CDTF">2023-04-27T12:27:47Z</dcterms:created>
  <dcterms:modified xsi:type="dcterms:W3CDTF">2023-04-27T13:26:50Z</dcterms:modified>
</cp:coreProperties>
</file>