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0" autoAdjust="0"/>
  </p:normalViewPr>
  <p:slideViewPr>
    <p:cSldViewPr snapToGrid="0">
      <p:cViewPr varScale="1">
        <p:scale>
          <a:sx n="97" d="100"/>
          <a:sy n="97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4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1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5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6C3B-CC0B-4B1A-A77F-610938DE590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DEFF-0B8F-437E-AD8C-4326245C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5262"/>
            <a:ext cx="11572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525"/>
            <a:ext cx="9563100" cy="683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484" y="307731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一致性哈希负载均衡策略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57" y="0"/>
            <a:ext cx="5372100" cy="1609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552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53" y="1643104"/>
            <a:ext cx="4253397" cy="15462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3985" y="1582616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63" y="3206249"/>
            <a:ext cx="4302747" cy="1604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4162" y="3141784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133" y="5006565"/>
            <a:ext cx="4686922" cy="17563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6147" y="4995190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1925"/>
            <a:ext cx="115824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2023-05-01T11:48:30Z</dcterms:created>
  <dcterms:modified xsi:type="dcterms:W3CDTF">2023-05-01T12:31:17Z</dcterms:modified>
</cp:coreProperties>
</file>