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1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6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9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3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0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9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3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9606F-A4A3-417D-9E3A-9CB113C32F5C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FC6F-8B54-460A-914B-D00DEFAE96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2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942"/>
            <a:ext cx="12192000" cy="60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3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3350"/>
            <a:ext cx="111537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500062"/>
            <a:ext cx="11391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95300"/>
            <a:ext cx="106013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3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771900" cy="10016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1" y="845820"/>
            <a:ext cx="11136923" cy="57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85725"/>
            <a:ext cx="118967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268"/>
            <a:ext cx="12192000" cy="611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1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4287"/>
            <a:ext cx="90773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7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5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2023-05-08T08:26:57Z</dcterms:created>
  <dcterms:modified xsi:type="dcterms:W3CDTF">2023-05-08T08:39:50Z</dcterms:modified>
</cp:coreProperties>
</file>