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8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6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5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6107-4F4A-4F3E-93E6-18DCC15C8A4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9846-3ECE-4B8E-9014-7B700773F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8587"/>
            <a:ext cx="11677650" cy="6600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6001" y="272534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Turbine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集成大盘监控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92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29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4" y="216877"/>
            <a:ext cx="7338281" cy="2895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" y="3265048"/>
            <a:ext cx="7145948" cy="33724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1" y="744416"/>
            <a:ext cx="5867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82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0" y="3540003"/>
            <a:ext cx="6991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79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6614"/>
            <a:ext cx="12192000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00037"/>
            <a:ext cx="115633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" y="533400"/>
            <a:ext cx="6000750" cy="213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0" y="2969236"/>
            <a:ext cx="8572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91"/>
            <a:ext cx="12192000" cy="4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0"/>
            <a:ext cx="8915400" cy="25893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192" y="2087441"/>
            <a:ext cx="8810625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4761"/>
            <a:ext cx="12192000" cy="35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8386" cy="31388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8662"/>
            <a:ext cx="11547032" cy="3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21</cp:revision>
  <dcterms:created xsi:type="dcterms:W3CDTF">2023-05-09T12:18:44Z</dcterms:created>
  <dcterms:modified xsi:type="dcterms:W3CDTF">2023-05-09T13:43:57Z</dcterms:modified>
</cp:coreProperties>
</file>