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0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C56D-E2AB-4CDF-B0CB-0C4C492B8BC4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E61A-96BE-49EB-8A42-82D6EB967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300037"/>
            <a:ext cx="117633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limg.mukewang.com/5e1311240844e599095915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438" y="0"/>
            <a:ext cx="4060353" cy="67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6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2023-05-09T13:08:52Z</dcterms:created>
  <dcterms:modified xsi:type="dcterms:W3CDTF">2023-05-09T14:50:25Z</dcterms:modified>
</cp:coreProperties>
</file>