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7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0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1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4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9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161A-8241-4353-AB2D-CBB20B732499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4AF5-8663-4AE1-9201-F0CE772F7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5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59"/>
            <a:ext cx="12192000" cy="64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03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400"/>
            <a:ext cx="113538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9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752475"/>
            <a:ext cx="10953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57175"/>
            <a:ext cx="100012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407" y="10548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配置中心在微服务中的应用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535049"/>
            <a:ext cx="10069024" cy="62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48"/>
            <a:ext cx="12192000" cy="67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42862"/>
            <a:ext cx="101060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1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323"/>
            <a:ext cx="12192000" cy="61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6" y="0"/>
            <a:ext cx="11006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宽屏</PresentationFormat>
  <Paragraphs>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7</cp:revision>
  <dcterms:created xsi:type="dcterms:W3CDTF">2023-05-10T01:55:10Z</dcterms:created>
  <dcterms:modified xsi:type="dcterms:W3CDTF">2023-05-10T02:58:16Z</dcterms:modified>
</cp:coreProperties>
</file>