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DAA8-F981-4D80-9EAE-3B755D8910E8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E53D9-BD21-4E38-B8A0-EC733C9BD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48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DAA8-F981-4D80-9EAE-3B755D8910E8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E53D9-BD21-4E38-B8A0-EC733C9BD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33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DAA8-F981-4D80-9EAE-3B755D8910E8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E53D9-BD21-4E38-B8A0-EC733C9BD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1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DAA8-F981-4D80-9EAE-3B755D8910E8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E53D9-BD21-4E38-B8A0-EC733C9BD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19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DAA8-F981-4D80-9EAE-3B755D8910E8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E53D9-BD21-4E38-B8A0-EC733C9BD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09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DAA8-F981-4D80-9EAE-3B755D8910E8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E53D9-BD21-4E38-B8A0-EC733C9BD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410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DAA8-F981-4D80-9EAE-3B755D8910E8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E53D9-BD21-4E38-B8A0-EC733C9BD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60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DAA8-F981-4D80-9EAE-3B755D8910E8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E53D9-BD21-4E38-B8A0-EC733C9BD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57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DAA8-F981-4D80-9EAE-3B755D8910E8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E53D9-BD21-4E38-B8A0-EC733C9BD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811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DAA8-F981-4D80-9EAE-3B755D8910E8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E53D9-BD21-4E38-B8A0-EC733C9BD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15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DAA8-F981-4D80-9EAE-3B755D8910E8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E53D9-BD21-4E38-B8A0-EC733C9BD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35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6DAA8-F981-4D80-9EAE-3B755D8910E8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E53D9-BD21-4E38-B8A0-EC733C9BD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12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60731" cy="96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48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357187"/>
            <a:ext cx="1205865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48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271462"/>
            <a:ext cx="1072515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87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700087"/>
            <a:ext cx="1218247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8278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5</cp:revision>
  <dcterms:created xsi:type="dcterms:W3CDTF">2023-05-12T12:54:03Z</dcterms:created>
  <dcterms:modified xsi:type="dcterms:W3CDTF">2023-05-12T12:57:24Z</dcterms:modified>
</cp:coreProperties>
</file>