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2864-6FD8-494A-B1EF-6BA7C202A016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1B55-7BA1-49E7-8EDD-633715814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8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2864-6FD8-494A-B1EF-6BA7C202A016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1B55-7BA1-49E7-8EDD-633715814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0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2864-6FD8-494A-B1EF-6BA7C202A016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1B55-7BA1-49E7-8EDD-633715814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0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2864-6FD8-494A-B1EF-6BA7C202A016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1B55-7BA1-49E7-8EDD-633715814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2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2864-6FD8-494A-B1EF-6BA7C202A016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1B55-7BA1-49E7-8EDD-633715814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78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2864-6FD8-494A-B1EF-6BA7C202A016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1B55-7BA1-49E7-8EDD-633715814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7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2864-6FD8-494A-B1EF-6BA7C202A016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1B55-7BA1-49E7-8EDD-633715814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9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2864-6FD8-494A-B1EF-6BA7C202A016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1B55-7BA1-49E7-8EDD-633715814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00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2864-6FD8-494A-B1EF-6BA7C202A016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1B55-7BA1-49E7-8EDD-633715814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63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2864-6FD8-494A-B1EF-6BA7C202A016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1B55-7BA1-49E7-8EDD-633715814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2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2864-6FD8-494A-B1EF-6BA7C202A016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1B55-7BA1-49E7-8EDD-633715814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39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D2864-6FD8-494A-B1EF-6BA7C202A016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1B55-7BA1-49E7-8EDD-633715814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5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90487"/>
            <a:ext cx="115062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9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19700" cy="3800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148" y="0"/>
            <a:ext cx="4958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0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948747" cy="25058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861" y="0"/>
            <a:ext cx="6015209" cy="16881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239" y="1735015"/>
            <a:ext cx="3543665" cy="16951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69211"/>
            <a:ext cx="6080701" cy="21544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654" y="4233727"/>
            <a:ext cx="6081346" cy="255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2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53" y="70311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配置中心的高可用化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985837"/>
            <a:ext cx="87630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9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400050"/>
            <a:ext cx="111061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4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81075"/>
            <a:ext cx="114109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6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743" y="193403"/>
            <a:ext cx="367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借助</a:t>
            </a:r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Eureka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实现高可用性配置中心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07" y="753813"/>
            <a:ext cx="10313743" cy="58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6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63"/>
            <a:ext cx="8897815" cy="17662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9865"/>
            <a:ext cx="94202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1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51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</Words>
  <Application>Microsoft Office PowerPoint</Application>
  <PresentationFormat>宽屏</PresentationFormat>
  <Paragraphs>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24</cp:revision>
  <dcterms:created xsi:type="dcterms:W3CDTF">2023-05-12T09:27:57Z</dcterms:created>
  <dcterms:modified xsi:type="dcterms:W3CDTF">2023-05-12T10:30:23Z</dcterms:modified>
</cp:coreProperties>
</file>