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DE0D-E208-4EE0-80F1-AEEC91909BE4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991-5EF7-4103-9B9A-870F5DF4F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3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DE0D-E208-4EE0-80F1-AEEC91909BE4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991-5EF7-4103-9B9A-870F5DF4F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40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DE0D-E208-4EE0-80F1-AEEC91909BE4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991-5EF7-4103-9B9A-870F5DF4F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82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DE0D-E208-4EE0-80F1-AEEC91909BE4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991-5EF7-4103-9B9A-870F5DF4F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77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DE0D-E208-4EE0-80F1-AEEC91909BE4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991-5EF7-4103-9B9A-870F5DF4F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88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DE0D-E208-4EE0-80F1-AEEC91909BE4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991-5EF7-4103-9B9A-870F5DF4F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96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DE0D-E208-4EE0-80F1-AEEC91909BE4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991-5EF7-4103-9B9A-870F5DF4F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30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DE0D-E208-4EE0-80F1-AEEC91909BE4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991-5EF7-4103-9B9A-870F5DF4F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81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DE0D-E208-4EE0-80F1-AEEC91909BE4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991-5EF7-4103-9B9A-870F5DF4F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56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DE0D-E208-4EE0-80F1-AEEC91909BE4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991-5EF7-4103-9B9A-870F5DF4F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8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DE0D-E208-4EE0-80F1-AEEC91909BE4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0991-5EF7-4103-9B9A-870F5DF4F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0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ADE0D-E208-4EE0-80F1-AEEC91909BE4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60991-5EF7-4103-9B9A-870F5DF4F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73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19062"/>
            <a:ext cx="1161097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1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02566" cy="31564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878" y="0"/>
            <a:ext cx="4605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2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94131" cy="29664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8868"/>
            <a:ext cx="12192000" cy="389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0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4272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配置中心改造为总线架构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5" y="717671"/>
            <a:ext cx="5600700" cy="1800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5" y="2643187"/>
            <a:ext cx="4981575" cy="3400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235" y="726831"/>
            <a:ext cx="36861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6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59" y="962025"/>
            <a:ext cx="5689356" cy="22783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32" y="3483585"/>
            <a:ext cx="7029084" cy="27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1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28661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23492" y="1362808"/>
            <a:ext cx="232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修改配置文件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88335"/>
            <a:ext cx="4484077" cy="17559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486" y="3271839"/>
            <a:ext cx="5996353" cy="22563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5034824"/>
            <a:ext cx="4563209" cy="1823176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4009292" y="3833446"/>
            <a:ext cx="2224454" cy="4747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176346" y="4809392"/>
            <a:ext cx="1934308" cy="870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55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020408" cy="25462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248" y="84626"/>
            <a:ext cx="6348582" cy="242997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17985"/>
            <a:ext cx="5669940" cy="22104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727" y="3182815"/>
            <a:ext cx="6316537" cy="25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2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58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</Words>
  <Application>Microsoft Office PowerPoint</Application>
  <PresentationFormat>宽屏</PresentationFormat>
  <Paragraphs>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19</cp:revision>
  <dcterms:created xsi:type="dcterms:W3CDTF">2023-05-14T12:39:43Z</dcterms:created>
  <dcterms:modified xsi:type="dcterms:W3CDTF">2023-05-14T13:21:55Z</dcterms:modified>
</cp:coreProperties>
</file>