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7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9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4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3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7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8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1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0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E611-ECB4-47DF-9AC2-B92D41D587D6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ECC9-2912-44C8-8F16-422C85B4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3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7162"/>
            <a:ext cx="114681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5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37231" cy="33493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2842"/>
            <a:ext cx="12192000" cy="284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9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2785" cy="24788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08" y="2308850"/>
            <a:ext cx="8886092" cy="45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975790" cy="30421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454" y="2592476"/>
            <a:ext cx="8824546" cy="4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857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1741"/>
            <a:ext cx="12192000" cy="34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0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2023-05-14T13:24:58Z</dcterms:created>
  <dcterms:modified xsi:type="dcterms:W3CDTF">2023-05-15T01:50:20Z</dcterms:modified>
</cp:coreProperties>
</file>