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2F57-3F6E-43B7-A1B8-5B62AA0BF841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FF63-3C6B-4E2C-A8DB-8FACFEEFE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8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2F57-3F6E-43B7-A1B8-5B62AA0BF841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FF63-3C6B-4E2C-A8DB-8FACFEEFE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96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2F57-3F6E-43B7-A1B8-5B62AA0BF841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FF63-3C6B-4E2C-A8DB-8FACFEEFE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80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2F57-3F6E-43B7-A1B8-5B62AA0BF841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FF63-3C6B-4E2C-A8DB-8FACFEEFE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61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2F57-3F6E-43B7-A1B8-5B62AA0BF841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FF63-3C6B-4E2C-A8DB-8FACFEEFE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25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2F57-3F6E-43B7-A1B8-5B62AA0BF841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FF63-3C6B-4E2C-A8DB-8FACFEEFE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78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2F57-3F6E-43B7-A1B8-5B62AA0BF841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FF63-3C6B-4E2C-A8DB-8FACFEEFE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95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2F57-3F6E-43B7-A1B8-5B62AA0BF841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FF63-3C6B-4E2C-A8DB-8FACFEEFE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31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2F57-3F6E-43B7-A1B8-5B62AA0BF841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FF63-3C6B-4E2C-A8DB-8FACFEEFE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33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2F57-3F6E-43B7-A1B8-5B62AA0BF841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FF63-3C6B-4E2C-A8DB-8FACFEEFE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01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2F57-3F6E-43B7-A1B8-5B62AA0BF841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FF63-3C6B-4E2C-A8DB-8FACFEEFE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15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92F57-3F6E-43B7-A1B8-5B62AA0BF841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AFF63-3C6B-4E2C-A8DB-8FACFEEFE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9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476"/>
            <a:ext cx="12192000" cy="632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28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182"/>
            <a:ext cx="12192000" cy="668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56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20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447675"/>
            <a:ext cx="1042987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4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333375"/>
            <a:ext cx="1086802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2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471487"/>
            <a:ext cx="1064895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9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414337"/>
            <a:ext cx="1003935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85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2195512"/>
            <a:ext cx="78009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8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604837"/>
            <a:ext cx="1187767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1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447675"/>
            <a:ext cx="1022985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08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745"/>
            <a:ext cx="12192000" cy="642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45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宽屏</PresentationFormat>
  <Paragraphs>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14</cp:revision>
  <dcterms:created xsi:type="dcterms:W3CDTF">2023-04-02T12:07:43Z</dcterms:created>
  <dcterms:modified xsi:type="dcterms:W3CDTF">2023-04-02T12:17:16Z</dcterms:modified>
</cp:coreProperties>
</file>