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6" autoAdjust="0"/>
    <p:restoredTop sz="94660"/>
  </p:normalViewPr>
  <p:slideViewPr>
    <p:cSldViewPr snapToGrid="0">
      <p:cViewPr>
        <p:scale>
          <a:sx n="75" d="100"/>
          <a:sy n="75" d="100"/>
        </p:scale>
        <p:origin x="177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1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7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4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0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5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1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1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18E9-0FFB-4FA7-9A30-F258014D5D0F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ADDB-D5F0-4048-A4E7-DBE714A0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5762" cy="4293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004887"/>
            <a:ext cx="110966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92" y="0"/>
            <a:ext cx="10398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14" y="0"/>
            <a:ext cx="896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8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771525"/>
            <a:ext cx="9582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1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28600"/>
            <a:ext cx="9096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limg.mukewang.com/5e13fb1b08319e2a09291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04716"/>
            <a:ext cx="3921125" cy="675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76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2023-05-15T03:56:09Z</dcterms:created>
  <dcterms:modified xsi:type="dcterms:W3CDTF">2023-05-15T04:03:41Z</dcterms:modified>
</cp:coreProperties>
</file>