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2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3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8054-D055-4F4B-98C9-1B853F2E4C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BA45-74BC-443B-8080-99D4ECEB7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34"/>
            <a:ext cx="12192000" cy="6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90525"/>
            <a:ext cx="105251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71475"/>
            <a:ext cx="101822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195387"/>
            <a:ext cx="9191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596054" cy="5922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878"/>
            <a:ext cx="5633329" cy="4007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322" y="1213338"/>
            <a:ext cx="4992419" cy="3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1036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2023-05-15T09:30:35Z</dcterms:created>
  <dcterms:modified xsi:type="dcterms:W3CDTF">2023-05-15T13:59:34Z</dcterms:modified>
</cp:coreProperties>
</file>