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3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9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1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5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5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5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1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5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C08D-BD53-496F-9528-2E7739C47DF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B301-B900-4385-93B5-68E7C629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5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070838" cy="493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607" y="202223"/>
            <a:ext cx="7983393" cy="64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75" y="0"/>
            <a:ext cx="6569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8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925"/>
            <a:ext cx="12192000" cy="64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2023-05-17T14:27:27Z</dcterms:created>
  <dcterms:modified xsi:type="dcterms:W3CDTF">2023-05-17T14:31:54Z</dcterms:modified>
</cp:coreProperties>
</file>