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E229-2B37-45D2-A510-30453EAFF7C7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5808-F383-4A15-8CAB-477DF9A6B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09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E229-2B37-45D2-A510-30453EAFF7C7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5808-F383-4A15-8CAB-477DF9A6B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32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E229-2B37-45D2-A510-30453EAFF7C7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5808-F383-4A15-8CAB-477DF9A6B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02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E229-2B37-45D2-A510-30453EAFF7C7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5808-F383-4A15-8CAB-477DF9A6B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52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E229-2B37-45D2-A510-30453EAFF7C7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5808-F383-4A15-8CAB-477DF9A6B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6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E229-2B37-45D2-A510-30453EAFF7C7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5808-F383-4A15-8CAB-477DF9A6B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62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E229-2B37-45D2-A510-30453EAFF7C7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5808-F383-4A15-8CAB-477DF9A6B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7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E229-2B37-45D2-A510-30453EAFF7C7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5808-F383-4A15-8CAB-477DF9A6B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47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E229-2B37-45D2-A510-30453EAFF7C7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5808-F383-4A15-8CAB-477DF9A6B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19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E229-2B37-45D2-A510-30453EAFF7C7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5808-F383-4A15-8CAB-477DF9A6B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76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E229-2B37-45D2-A510-30453EAFF7C7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5808-F383-4A15-8CAB-477DF9A6B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77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7E229-2B37-45D2-A510-30453EAFF7C7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35808-F383-4A15-8CAB-477DF9A6B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92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5962" cy="5851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07" y="607084"/>
            <a:ext cx="11080506" cy="602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9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7637"/>
            <a:ext cx="960120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4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247650"/>
            <a:ext cx="962977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9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371475"/>
            <a:ext cx="82677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9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561975"/>
            <a:ext cx="113442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47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266700"/>
            <a:ext cx="1125855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41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6027" y="290118"/>
            <a:ext cx="274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服务容器化技术演进之路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93" y="943340"/>
            <a:ext cx="93726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3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271462"/>
            <a:ext cx="966787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7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376237"/>
            <a:ext cx="891540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05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Office PowerPoint</Application>
  <PresentationFormat>宽屏</PresentationFormat>
  <Paragraphs>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PingFang SC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10</cp:revision>
  <dcterms:created xsi:type="dcterms:W3CDTF">2023-05-17T09:38:10Z</dcterms:created>
  <dcterms:modified xsi:type="dcterms:W3CDTF">2023-05-17T09:44:34Z</dcterms:modified>
</cp:coreProperties>
</file>