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4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0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7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4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6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9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09562"/>
            <a:ext cx="104775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5538" cy="37282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89985" y="131885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打包编译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7953"/>
            <a:ext cx="7895492" cy="1768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7215" y="4443047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上传至服务器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6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161"/>
            <a:ext cx="12192000" cy="1505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51331" cy="268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6099"/>
            <a:ext cx="12192000" cy="45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41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1386"/>
            <a:ext cx="5479757" cy="3293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3701"/>
            <a:ext cx="10032023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0"/>
            <a:ext cx="7224743" cy="38831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91047" y="0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打包编译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25914"/>
            <a:ext cx="7755770" cy="1732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7215" y="4443047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上传至服务器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09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78669" cy="2285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974"/>
            <a:ext cx="7517423" cy="7335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3260"/>
            <a:ext cx="8827477" cy="30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05346" cy="582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4306"/>
            <a:ext cx="11171089" cy="41763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433"/>
            <a:ext cx="10448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4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45</cp:revision>
  <dcterms:created xsi:type="dcterms:W3CDTF">2023-05-18T14:14:12Z</dcterms:created>
  <dcterms:modified xsi:type="dcterms:W3CDTF">2023-05-19T04:04:39Z</dcterms:modified>
</cp:coreProperties>
</file>