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6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0107-566E-4A99-8974-11C1DBB3C0F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C0C3-0421-4539-ADF7-14B7D77A7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2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4069" cy="44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52" y="606970"/>
            <a:ext cx="9889148" cy="62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52392" cy="13899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976"/>
            <a:ext cx="6145787" cy="46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6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09637"/>
            <a:ext cx="9715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14312"/>
            <a:ext cx="91154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6212"/>
            <a:ext cx="97726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5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0125" cy="424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30" y="2602523"/>
            <a:ext cx="5791312" cy="41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7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00037"/>
            <a:ext cx="112490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200" y="123064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Docker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环境搭建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76" y="184271"/>
            <a:ext cx="90773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85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638"/>
            <a:ext cx="6226438" cy="55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77"/>
            <a:ext cx="12192000" cy="1293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6328"/>
            <a:ext cx="7350369" cy="28339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90" y="3859823"/>
            <a:ext cx="5803810" cy="29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2023-05-18T07:06:24Z</dcterms:created>
  <dcterms:modified xsi:type="dcterms:W3CDTF">2023-05-18T07:18:10Z</dcterms:modified>
</cp:coreProperties>
</file>