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2820-B5C3-4681-9E54-116F126FC6AA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81FC-67EC-45D8-BB81-314BA4B4D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2820-B5C3-4681-9E54-116F126FC6AA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81FC-67EC-45D8-BB81-314BA4B4D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6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2820-B5C3-4681-9E54-116F126FC6AA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81FC-67EC-45D8-BB81-314BA4B4D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2820-B5C3-4681-9E54-116F126FC6AA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81FC-67EC-45D8-BB81-314BA4B4D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6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2820-B5C3-4681-9E54-116F126FC6AA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81FC-67EC-45D8-BB81-314BA4B4D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35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2820-B5C3-4681-9E54-116F126FC6AA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81FC-67EC-45D8-BB81-314BA4B4D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1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2820-B5C3-4681-9E54-116F126FC6AA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81FC-67EC-45D8-BB81-314BA4B4D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3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2820-B5C3-4681-9E54-116F126FC6AA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81FC-67EC-45D8-BB81-314BA4B4D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2820-B5C3-4681-9E54-116F126FC6AA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81FC-67EC-45D8-BB81-314BA4B4D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28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2820-B5C3-4681-9E54-116F126FC6AA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81FC-67EC-45D8-BB81-314BA4B4D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92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2820-B5C3-4681-9E54-116F126FC6AA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81FC-67EC-45D8-BB81-314BA4B4D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41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A2820-B5C3-4681-9E54-116F126FC6AA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981FC-67EC-45D8-BB81-314BA4B4D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9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7175"/>
            <a:ext cx="86868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4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204641" cy="26728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068" y="2185274"/>
            <a:ext cx="9527931" cy="46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1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72150" cy="1562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2249"/>
            <a:ext cx="8190167" cy="28226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331" y="3988030"/>
            <a:ext cx="4797669" cy="28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9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586657" cy="37455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4125"/>
            <a:ext cx="4650114" cy="16943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563" y="140677"/>
            <a:ext cx="3758139" cy="2549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119" y="1714499"/>
            <a:ext cx="5028444" cy="40005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723" y="688364"/>
            <a:ext cx="4999892" cy="16510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853101"/>
            <a:ext cx="5372100" cy="10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5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14</cp:revision>
  <dcterms:created xsi:type="dcterms:W3CDTF">2023-05-18T10:26:10Z</dcterms:created>
  <dcterms:modified xsi:type="dcterms:W3CDTF">2023-05-18T10:40:04Z</dcterms:modified>
</cp:coreProperties>
</file>