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6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3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5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3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0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918A-8DC7-4489-BC72-9FC028CC8B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F7AA-D886-42B1-8E62-282CECCD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444262" cy="3868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437"/>
            <a:ext cx="12192000" cy="59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09550"/>
            <a:ext cx="116871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0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6687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如何进行主机内外部通讯方式比较和选型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290"/>
            <a:ext cx="12192000" cy="583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569"/>
            <a:ext cx="12192000" cy="58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2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993"/>
            <a:ext cx="12192000" cy="58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4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1462"/>
            <a:ext cx="97917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7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560"/>
            <a:ext cx="12192000" cy="58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33400"/>
            <a:ext cx="117729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71450"/>
            <a:ext cx="116871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0975"/>
            <a:ext cx="117348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42887"/>
            <a:ext cx="115633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0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23887"/>
            <a:ext cx="118491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9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00025"/>
            <a:ext cx="116300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7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76212"/>
            <a:ext cx="115919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Office PowerPoint</Application>
  <PresentationFormat>宽屏</PresentationFormat>
  <Paragraphs>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26</cp:revision>
  <dcterms:created xsi:type="dcterms:W3CDTF">2023-05-18T11:16:55Z</dcterms:created>
  <dcterms:modified xsi:type="dcterms:W3CDTF">2023-05-18T11:55:00Z</dcterms:modified>
</cp:coreProperties>
</file>