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E71E-1855-40D7-B009-DA7576CED741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5818A-4389-4DDC-8DCF-17EB51A05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0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E71E-1855-40D7-B009-DA7576CED741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5818A-4389-4DDC-8DCF-17EB51A05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404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E71E-1855-40D7-B009-DA7576CED741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5818A-4389-4DDC-8DCF-17EB51A05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121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E71E-1855-40D7-B009-DA7576CED741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5818A-4389-4DDC-8DCF-17EB51A05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314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E71E-1855-40D7-B009-DA7576CED741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5818A-4389-4DDC-8DCF-17EB51A05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702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E71E-1855-40D7-B009-DA7576CED741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5818A-4389-4DDC-8DCF-17EB51A05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385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E71E-1855-40D7-B009-DA7576CED741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5818A-4389-4DDC-8DCF-17EB51A05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89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E71E-1855-40D7-B009-DA7576CED741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5818A-4389-4DDC-8DCF-17EB51A05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344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E71E-1855-40D7-B009-DA7576CED741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5818A-4389-4DDC-8DCF-17EB51A05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542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E71E-1855-40D7-B009-DA7576CED741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5818A-4389-4DDC-8DCF-17EB51A05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501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E71E-1855-40D7-B009-DA7576CED741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5818A-4389-4DDC-8DCF-17EB51A05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96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4E71E-1855-40D7-B009-DA7576CED741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5818A-4389-4DDC-8DCF-17EB51A05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188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593731" cy="48357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455" y="0"/>
            <a:ext cx="57610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587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546" y="406645"/>
            <a:ext cx="7062889" cy="587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781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537" y="209550"/>
            <a:ext cx="8924925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896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311" y="250214"/>
            <a:ext cx="8886825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363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62" y="309562"/>
            <a:ext cx="9286875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734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宽屏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6</cp:revision>
  <dcterms:created xsi:type="dcterms:W3CDTF">2023-05-18T14:09:27Z</dcterms:created>
  <dcterms:modified xsi:type="dcterms:W3CDTF">2023-05-18T14:13:07Z</dcterms:modified>
</cp:coreProperties>
</file>