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2A41-C61A-4B04-8FFC-0E844C5D657D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2086-B170-45CC-AE26-4AE9D8203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42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2A41-C61A-4B04-8FFC-0E844C5D657D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2086-B170-45CC-AE26-4AE9D8203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57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2A41-C61A-4B04-8FFC-0E844C5D657D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2086-B170-45CC-AE26-4AE9D8203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97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2A41-C61A-4B04-8FFC-0E844C5D657D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2086-B170-45CC-AE26-4AE9D8203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64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2A41-C61A-4B04-8FFC-0E844C5D657D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2086-B170-45CC-AE26-4AE9D8203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9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2A41-C61A-4B04-8FFC-0E844C5D657D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2086-B170-45CC-AE26-4AE9D8203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75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2A41-C61A-4B04-8FFC-0E844C5D657D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2086-B170-45CC-AE26-4AE9D8203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18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2A41-C61A-4B04-8FFC-0E844C5D657D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2086-B170-45CC-AE26-4AE9D8203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22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2A41-C61A-4B04-8FFC-0E844C5D657D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2086-B170-45CC-AE26-4AE9D8203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43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2A41-C61A-4B04-8FFC-0E844C5D657D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2086-B170-45CC-AE26-4AE9D8203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4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2A41-C61A-4B04-8FFC-0E844C5D657D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2086-B170-45CC-AE26-4AE9D8203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8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62A41-C61A-4B04-8FFC-0E844C5D657D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D2086-B170-45CC-AE26-4AE9D8203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7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972" y="87895"/>
            <a:ext cx="3579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CloudFoundry整体架构及功能介绍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4" y="408843"/>
            <a:ext cx="2691546" cy="314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894" y="835270"/>
            <a:ext cx="8572209" cy="571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325"/>
            <a:ext cx="12192000" cy="579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7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04775"/>
            <a:ext cx="1034415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1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10" y="0"/>
            <a:ext cx="7547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4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89" y="0"/>
            <a:ext cx="10508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4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157162"/>
            <a:ext cx="10315575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9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615" y="0"/>
            <a:ext cx="6848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7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宽屏</PresentationFormat>
  <Paragraphs>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10</cp:revision>
  <dcterms:created xsi:type="dcterms:W3CDTF">2023-05-28T09:04:57Z</dcterms:created>
  <dcterms:modified xsi:type="dcterms:W3CDTF">2023-05-28T09:14:01Z</dcterms:modified>
</cp:coreProperties>
</file>