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822E-39AD-4B59-8BC1-7BB9840A8E98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72C6-04D6-4157-B914-9552265F0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35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822E-39AD-4B59-8BC1-7BB9840A8E98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72C6-04D6-4157-B914-9552265F0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1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822E-39AD-4B59-8BC1-7BB9840A8E98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72C6-04D6-4157-B914-9552265F0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3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822E-39AD-4B59-8BC1-7BB9840A8E98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72C6-04D6-4157-B914-9552265F0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4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822E-39AD-4B59-8BC1-7BB9840A8E98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72C6-04D6-4157-B914-9552265F0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69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822E-39AD-4B59-8BC1-7BB9840A8E98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72C6-04D6-4157-B914-9552265F0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8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822E-39AD-4B59-8BC1-7BB9840A8E98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72C6-04D6-4157-B914-9552265F0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6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822E-39AD-4B59-8BC1-7BB9840A8E98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72C6-04D6-4157-B914-9552265F0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1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822E-39AD-4B59-8BC1-7BB9840A8E98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72C6-04D6-4157-B914-9552265F0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13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822E-39AD-4B59-8BC1-7BB9840A8E98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72C6-04D6-4157-B914-9552265F0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1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822E-39AD-4B59-8BC1-7BB9840A8E98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72C6-04D6-4157-B914-9552265F0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52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D822E-39AD-4B59-8BC1-7BB9840A8E98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C72C6-04D6-4157-B914-9552265F0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7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280987"/>
            <a:ext cx="96107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8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00012"/>
            <a:ext cx="79533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5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17223" cy="11200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6064"/>
            <a:ext cx="7350369" cy="6415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77890"/>
            <a:ext cx="5697651" cy="21138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46389"/>
            <a:ext cx="7778262" cy="28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2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31523" cy="20458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0131"/>
            <a:ext cx="6576646" cy="6015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82388"/>
            <a:ext cx="5328138" cy="25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5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12</cp:revision>
  <dcterms:created xsi:type="dcterms:W3CDTF">2023-05-28T09:59:49Z</dcterms:created>
  <dcterms:modified xsi:type="dcterms:W3CDTF">2023-05-28T10:22:17Z</dcterms:modified>
</cp:coreProperties>
</file>