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5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0440-5AD7-4578-80D4-5CB816B1EBF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1F5-119B-48FD-A8A0-998D1FC3E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688123" cy="452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17" y="501162"/>
            <a:ext cx="95059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33375"/>
            <a:ext cx="102012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0" y="0"/>
            <a:ext cx="11150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81785" cy="2509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08" y="64476"/>
            <a:ext cx="6664569" cy="1313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" y="2428471"/>
            <a:ext cx="7561384" cy="2508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638" y="4812640"/>
            <a:ext cx="7435362" cy="20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2008" cy="12619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7887"/>
            <a:ext cx="6141795" cy="24567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040"/>
            <a:ext cx="9184310" cy="5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1965" cy="2074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0309"/>
            <a:ext cx="6119446" cy="6761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76" y="2719050"/>
            <a:ext cx="7365023" cy="4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2023-05-28T12:46:06Z</dcterms:created>
  <dcterms:modified xsi:type="dcterms:W3CDTF">2023-05-28T13:04:24Z</dcterms:modified>
</cp:coreProperties>
</file>