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08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4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5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4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AEDC-B3C1-4371-85A6-B2668BA9EF1E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3674-6E27-466C-BC66-02BA5B9B5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592" y="0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如何</a:t>
            </a:r>
            <a:r>
              <a:rPr lang="zh-CN" altLang="en-US" b="1" i="1" dirty="0" smtClean="0">
                <a:solidFill>
                  <a:srgbClr val="1C1F21"/>
                </a:solidFill>
                <a:effectLst/>
                <a:latin typeface="PingFang SC"/>
              </a:rPr>
              <a:t>实现数据持久层的高可用和业务连续性</a:t>
            </a:r>
            <a:endParaRPr lang="zh-CN" altLang="en-US" i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" y="469289"/>
            <a:ext cx="2621735" cy="339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92" y="1153204"/>
            <a:ext cx="8264516" cy="55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41" y="0"/>
            <a:ext cx="9364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2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1912"/>
            <a:ext cx="110966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52387"/>
            <a:ext cx="106775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366837"/>
            <a:ext cx="8639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2023-05-28T13:04:00Z</dcterms:created>
  <dcterms:modified xsi:type="dcterms:W3CDTF">2023-05-28T13:06:12Z</dcterms:modified>
</cp:coreProperties>
</file>